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 id="2147483674" r:id="rId2"/>
    <p:sldMasterId id="2147483687" r:id="rId3"/>
    <p:sldMasterId id="2147483700" r:id="rId4"/>
    <p:sldMasterId id="2147483713" r:id="rId5"/>
    <p:sldMasterId id="2147483726" r:id="rId6"/>
    <p:sldMasterId id="2147483739" r:id="rId7"/>
    <p:sldMasterId id="2147483752" r:id="rId8"/>
    <p:sldMasterId id="2147483765" r:id="rId9"/>
    <p:sldMasterId id="2147483778" r:id="rId10"/>
    <p:sldMasterId id="2147483791" r:id="rId11"/>
  </p:sldMasterIdLst>
  <p:notesMasterIdLst>
    <p:notesMasterId r:id="rId43"/>
  </p:notesMasterIdLst>
  <p:sldIdLst>
    <p:sldId id="319" r:id="rId12"/>
    <p:sldId id="258" r:id="rId13"/>
    <p:sldId id="259" r:id="rId14"/>
    <p:sldId id="344"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9" r:id="rId34"/>
    <p:sldId id="280" r:id="rId35"/>
    <p:sldId id="281" r:id="rId36"/>
    <p:sldId id="282" r:id="rId37"/>
    <p:sldId id="283" r:id="rId38"/>
    <p:sldId id="342" r:id="rId39"/>
    <p:sldId id="343" r:id="rId40"/>
    <p:sldId id="285" r:id="rId41"/>
    <p:sldId id="28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43" autoAdjust="0"/>
    <p:restoredTop sz="83579" autoAdjust="0"/>
  </p:normalViewPr>
  <p:slideViewPr>
    <p:cSldViewPr snapToGrid="0">
      <p:cViewPr varScale="1">
        <p:scale>
          <a:sx n="78" d="100"/>
          <a:sy n="78" d="100"/>
        </p:scale>
        <p:origin x="11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notesMaster" Target="notesMasters/notesMaster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theme" Target="theme/theme1.xml"/><Relationship Id="rId20" Type="http://schemas.openxmlformats.org/officeDocument/2006/relationships/slide" Target="slides/slide9.xml"/><Relationship Id="rId41" Type="http://schemas.openxmlformats.org/officeDocument/2006/relationships/slide" Target="slides/slide30.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defRPr>
            </a:pPr>
            <a:r>
              <a:rPr lang="en-US" sz="1400" b="0" strike="noStrike" spc="-1" dirty="0">
                <a:solidFill>
                  <a:srgbClr val="595959"/>
                </a:solidFill>
                <a:latin typeface="Gulim"/>
              </a:rPr>
              <a:t>Professional Movers vs. DIY Moving: 
Short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130</c:v>
                </c:pt>
                <c:pt idx="1">
                  <c:v>130</c:v>
                </c:pt>
                <c:pt idx="2">
                  <c:v>140</c:v>
                </c:pt>
                <c:pt idx="3">
                  <c:v>165</c:v>
                </c:pt>
              </c:numCache>
            </c:numRef>
          </c:val>
          <c:extLst>
            <c:ext xmlns:c16="http://schemas.microsoft.com/office/drawing/2014/chart" uri="{C3380CC4-5D6E-409C-BE32-E72D297353CC}">
              <c16:uniqueId val="{00000000-8879-4D61-99FA-9349874AB467}"/>
            </c:ext>
          </c:extLst>
        </c:ser>
        <c:ser>
          <c:idx val="1"/>
          <c:order val="1"/>
          <c:tx>
            <c:strRef>
              <c:f>label 1</c:f>
              <c:strCache>
                <c:ptCount val="1"/>
                <c:pt idx="0">
                  <c:v>Estimated Cost of Professional Movers (50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483.33333333333297</c:v>
                </c:pt>
                <c:pt idx="1">
                  <c:v>583.33333333333303</c:v>
                </c:pt>
                <c:pt idx="2">
                  <c:v>1175</c:v>
                </c:pt>
                <c:pt idx="3">
                  <c:v>1766.6666666666699</c:v>
                </c:pt>
              </c:numCache>
            </c:numRef>
          </c:val>
          <c:extLst>
            <c:ext xmlns:c16="http://schemas.microsoft.com/office/drawing/2014/chart" uri="{C3380CC4-5D6E-409C-BE32-E72D297353CC}">
              <c16:uniqueId val="{00000001-8879-4D61-99FA-9349874AB467}"/>
            </c:ext>
          </c:extLst>
        </c:ser>
        <c:dLbls>
          <c:showLegendKey val="0"/>
          <c:showVal val="0"/>
          <c:showCatName val="0"/>
          <c:showSerName val="0"/>
          <c:showPercent val="0"/>
          <c:showBubbleSize val="0"/>
        </c:dLbls>
        <c:gapWidth val="219"/>
        <c:overlap val="-27"/>
        <c:axId val="45367263"/>
        <c:axId val="99230082"/>
      </c:barChart>
      <c:catAx>
        <c:axId val="45367263"/>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defRPr>
            </a:pPr>
            <a:endParaRPr lang="en-US"/>
          </a:p>
        </c:txPr>
        <c:crossAx val="99230082"/>
        <c:crosses val="autoZero"/>
        <c:auto val="1"/>
        <c:lblAlgn val="ctr"/>
        <c:lblOffset val="100"/>
        <c:noMultiLvlLbl val="0"/>
      </c:catAx>
      <c:valAx>
        <c:axId val="99230082"/>
        <c:scaling>
          <c:orientation val="minMax"/>
          <c:max val="2000"/>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defRPr>
            </a:pPr>
            <a:endParaRPr lang="en-US"/>
          </a:p>
        </c:txPr>
        <c:crossAx val="45367263"/>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defRPr>
          </a:pPr>
          <a:endParaRPr lang="en-US"/>
        </a:p>
      </c:txPr>
    </c:legend>
    <c:plotVisOnly val="1"/>
    <c:dispBlanksAs val="gap"/>
    <c:showDLblsOverMax val="1"/>
  </c:chart>
  <c:spPr>
    <a:noFill/>
    <a:ln w="9360">
      <a:noFill/>
    </a:ln>
  </c:sp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defRPr>
            </a:pPr>
            <a:r>
              <a:rPr lang="en-US" sz="1400" b="0" strike="noStrike" spc="-1" dirty="0">
                <a:solidFill>
                  <a:srgbClr val="595959"/>
                </a:solidFill>
                <a:latin typeface="Gulim"/>
              </a:rPr>
              <a:t>Professional Movers vs. DIY Moving: Long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(450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710</c:v>
                </c:pt>
                <c:pt idx="1">
                  <c:v>750</c:v>
                </c:pt>
                <c:pt idx="2">
                  <c:v>800</c:v>
                </c:pt>
                <c:pt idx="3">
                  <c:v>915</c:v>
                </c:pt>
              </c:numCache>
            </c:numRef>
          </c:val>
          <c:extLst>
            <c:ext xmlns:c16="http://schemas.microsoft.com/office/drawing/2014/chart" uri="{C3380CC4-5D6E-409C-BE32-E72D297353CC}">
              <c16:uniqueId val="{00000000-0A7B-406C-981A-91B68B17F3C3}"/>
            </c:ext>
          </c:extLst>
        </c:ser>
        <c:ser>
          <c:idx val="1"/>
          <c:order val="1"/>
          <c:tx>
            <c:strRef>
              <c:f>label 1</c:f>
              <c:strCache>
                <c:ptCount val="1"/>
                <c:pt idx="0">
                  <c:v>Estimated Cost of Professional Movers (500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2332</c:v>
                </c:pt>
                <c:pt idx="1">
                  <c:v>2507</c:v>
                </c:pt>
                <c:pt idx="2">
                  <c:v>4106.5</c:v>
                </c:pt>
                <c:pt idx="3">
                  <c:v>5568.5</c:v>
                </c:pt>
              </c:numCache>
            </c:numRef>
          </c:val>
          <c:extLst>
            <c:ext xmlns:c16="http://schemas.microsoft.com/office/drawing/2014/chart" uri="{C3380CC4-5D6E-409C-BE32-E72D297353CC}">
              <c16:uniqueId val="{00000001-0A7B-406C-981A-91B68B17F3C3}"/>
            </c:ext>
          </c:extLst>
        </c:ser>
        <c:dLbls>
          <c:showLegendKey val="0"/>
          <c:showVal val="0"/>
          <c:showCatName val="0"/>
          <c:showSerName val="0"/>
          <c:showPercent val="0"/>
          <c:showBubbleSize val="0"/>
        </c:dLbls>
        <c:gapWidth val="219"/>
        <c:overlap val="-27"/>
        <c:axId val="49213202"/>
        <c:axId val="10578677"/>
      </c:barChart>
      <c:catAx>
        <c:axId val="49213202"/>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defRPr>
            </a:pPr>
            <a:endParaRPr lang="en-US"/>
          </a:p>
        </c:txPr>
        <c:crossAx val="10578677"/>
        <c:crosses val="autoZero"/>
        <c:auto val="1"/>
        <c:lblAlgn val="ctr"/>
        <c:lblOffset val="100"/>
        <c:noMultiLvlLbl val="0"/>
      </c:catAx>
      <c:valAx>
        <c:axId val="10578677"/>
        <c:scaling>
          <c:orientation val="minMax"/>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defRPr>
            </a:pPr>
            <a:endParaRPr lang="en-US"/>
          </a:p>
        </c:txPr>
        <c:crossAx val="49213202"/>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defRPr>
          </a:pPr>
          <a:endParaRPr lang="en-US"/>
        </a:p>
      </c:txPr>
    </c:legend>
    <c:plotVisOnly val="1"/>
    <c:dispBlanksAs val="gap"/>
    <c:showDLblsOverMax val="1"/>
  </c:chart>
  <c:spPr>
    <a:noFill/>
    <a:ln w="9360">
      <a:noFill/>
    </a:ln>
  </c:spPr>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pieChart>
        <c:varyColors val="1"/>
        <c:ser>
          <c:idx val="0"/>
          <c:order val="0"/>
          <c:tx>
            <c:strRef>
              <c:f>label 0</c:f>
              <c:strCache>
                <c:ptCount val="1"/>
                <c:pt idx="0">
                  <c:v>Movers</c:v>
                </c:pt>
              </c:strCache>
            </c:strRef>
          </c:tx>
          <c:spPr>
            <a:solidFill>
              <a:srgbClr val="4472C4"/>
            </a:solidFill>
            <a:ln>
              <a:noFill/>
            </a:ln>
          </c:spPr>
          <c:explosion val="2"/>
          <c:dPt>
            <c:idx val="0"/>
            <c:bubble3D val="0"/>
            <c:spPr>
              <a:solidFill>
                <a:srgbClr val="4472C4"/>
              </a:solidFill>
              <a:ln w="19080">
                <a:solidFill>
                  <a:srgbClr val="FFFFFF"/>
                </a:solidFill>
                <a:round/>
              </a:ln>
            </c:spPr>
            <c:extLst>
              <c:ext xmlns:c16="http://schemas.microsoft.com/office/drawing/2014/chart" uri="{C3380CC4-5D6E-409C-BE32-E72D297353CC}">
                <c16:uniqueId val="{00000001-031F-43EE-8069-039A595C6699}"/>
              </c:ext>
            </c:extLst>
          </c:dPt>
          <c:dPt>
            <c:idx val="1"/>
            <c:bubble3D val="0"/>
            <c:spPr>
              <a:solidFill>
                <a:srgbClr val="ED7D31"/>
              </a:solidFill>
              <a:ln w="19080">
                <a:solidFill>
                  <a:srgbClr val="FFFFFF"/>
                </a:solidFill>
                <a:round/>
              </a:ln>
            </c:spPr>
            <c:extLst>
              <c:ext xmlns:c16="http://schemas.microsoft.com/office/drawing/2014/chart" uri="{C3380CC4-5D6E-409C-BE32-E72D297353CC}">
                <c16:uniqueId val="{00000003-031F-43EE-8069-039A595C6699}"/>
              </c:ext>
            </c:extLst>
          </c:dPt>
          <c:dLbls>
            <c:dLbl>
              <c:idx val="0"/>
              <c:numFmt formatCode="0.00%" sourceLinked="0"/>
              <c:spPr/>
              <c:txPr>
                <a:bodyPr/>
                <a:lstStyle/>
                <a:p>
                  <a:pPr>
                    <a:defRPr sz="1197" b="0" strike="noStrike" spc="-1">
                      <a:solidFill>
                        <a:srgbClr val="404040"/>
                      </a:solidFill>
                      <a:latin typeface="Gulim"/>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1-031F-43EE-8069-039A595C6699}"/>
                </c:ext>
              </c:extLst>
            </c:dLbl>
            <c:dLbl>
              <c:idx val="1"/>
              <c:numFmt formatCode="0.00%" sourceLinked="0"/>
              <c:spPr/>
              <c:txPr>
                <a:bodyPr/>
                <a:lstStyle/>
                <a:p>
                  <a:pPr>
                    <a:defRPr sz="1197" b="0" strike="noStrike" spc="-1">
                      <a:solidFill>
                        <a:srgbClr val="404040"/>
                      </a:solidFill>
                      <a:latin typeface="Gulim"/>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3-031F-43EE-8069-039A595C6699}"/>
                </c:ext>
              </c:extLst>
            </c:dLbl>
            <c:numFmt formatCode="0.00%" sourceLinked="0"/>
            <c:spPr>
              <a:noFill/>
              <a:ln>
                <a:noFill/>
              </a:ln>
              <a:effectLst/>
            </c:spPr>
            <c:txPr>
              <a:bodyPr/>
              <a:lstStyle/>
              <a:p>
                <a:pPr>
                  <a:defRPr sz="1197" b="0" strike="noStrike" spc="-1">
                    <a:solidFill>
                      <a:srgbClr val="404040"/>
                    </a:solidFill>
                    <a:latin typeface="Gulim"/>
                  </a:defRPr>
                </a:pPr>
                <a:endParaRPr lang="en-US"/>
              </a:p>
            </c:txPr>
            <c:dLblPos val="outEnd"/>
            <c:showLegendKey val="0"/>
            <c:showVal val="0"/>
            <c:showCatName val="0"/>
            <c:showSerName val="0"/>
            <c:showPercent val="1"/>
            <c:showBubbleSize val="1"/>
            <c:separator>
</c:separator>
            <c:showLeaderLines val="0"/>
            <c:extLst>
              <c:ext xmlns:c15="http://schemas.microsoft.com/office/drawing/2012/chart" uri="{CE6537A1-D6FC-4f65-9D91-7224C49458BB}"/>
            </c:extLst>
          </c:dLbls>
          <c:cat>
            <c:strRef>
              <c:f>categories</c:f>
              <c:strCache>
                <c:ptCount val="2"/>
                <c:pt idx="0">
                  <c:v>DIY Move</c:v>
                </c:pt>
                <c:pt idx="1">
                  <c:v>Move With Professionals</c:v>
                </c:pt>
              </c:strCache>
            </c:strRef>
          </c:cat>
          <c:val>
            <c:numRef>
              <c:f>0</c:f>
              <c:numCache>
                <c:formatCode>General</c:formatCode>
                <c:ptCount val="2"/>
                <c:pt idx="0">
                  <c:v>0.78300000000000003</c:v>
                </c:pt>
                <c:pt idx="1">
                  <c:v>0.217</c:v>
                </c:pt>
              </c:numCache>
            </c:numRef>
          </c:val>
          <c:extLst>
            <c:ext xmlns:c16="http://schemas.microsoft.com/office/drawing/2014/chart" uri="{C3380CC4-5D6E-409C-BE32-E72D297353CC}">
              <c16:uniqueId val="{00000004-031F-43EE-8069-039A595C6699}"/>
            </c:ext>
          </c:extLst>
        </c:ser>
        <c:dLbls>
          <c:showLegendKey val="0"/>
          <c:showVal val="0"/>
          <c:showCatName val="0"/>
          <c:showSerName val="0"/>
          <c:showPercent val="0"/>
          <c:showBubbleSize val="0"/>
          <c:showLeaderLines val="0"/>
        </c:dLbls>
        <c:firstSliceAng val="0"/>
      </c:pieChart>
      <c:spPr>
        <a:noFill/>
        <a:ln>
          <a:noFill/>
        </a:ln>
      </c:spPr>
    </c:plotArea>
    <c:legend>
      <c:legendPos val="b"/>
      <c:overlay val="0"/>
      <c:spPr>
        <a:noFill/>
        <a:ln>
          <a:noFill/>
        </a:ln>
      </c:spPr>
      <c:txPr>
        <a:bodyPr/>
        <a:lstStyle/>
        <a:p>
          <a:pPr>
            <a:defRPr sz="1197" b="0" strike="noStrike" spc="-1">
              <a:solidFill>
                <a:srgbClr val="595959"/>
              </a:solidFill>
              <a:latin typeface="Gulim"/>
            </a:defRPr>
          </a:pPr>
          <a:endParaRPr lang="en-US"/>
        </a:p>
      </c:txPr>
    </c:legend>
    <c:plotVisOnly val="1"/>
    <c:dispBlanksAs val="gap"/>
    <c:showDLblsOverMax val="1"/>
  </c:chart>
  <c:spPr>
    <a:noFill/>
    <a:ln w="9360">
      <a:noFill/>
    </a:ln>
  </c:spPr>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28" name="PlaceHolder 1"/>
          <p:cNvSpPr>
            <a:spLocks noGrp="1" noRot="1" noChangeAspect="1"/>
          </p:cNvSpPr>
          <p:nvPr>
            <p:ph type="sldImg"/>
          </p:nvPr>
        </p:nvSpPr>
        <p:spPr>
          <a:xfrm>
            <a:off x="533520" y="764280"/>
            <a:ext cx="6704640" cy="3771360"/>
          </a:xfrm>
          <a:prstGeom prst="rect">
            <a:avLst/>
          </a:prstGeom>
        </p:spPr>
        <p:txBody>
          <a:bodyPr lIns="0" tIns="0" rIns="0" bIns="0" anchor="ctr">
            <a:noAutofit/>
          </a:bodyPr>
          <a:lstStyle/>
          <a:p>
            <a:r>
              <a:rPr lang="en-US" sz="1800" b="0" strike="noStrike" spc="-1">
                <a:solidFill>
                  <a:srgbClr val="FFFFFF"/>
                </a:solidFill>
                <a:latin typeface="Gulim"/>
              </a:rPr>
              <a:t>Click to move the slide</a:t>
            </a:r>
          </a:p>
        </p:txBody>
      </p:sp>
      <p:sp>
        <p:nvSpPr>
          <p:cNvPr id="529" name="PlaceHolder 2"/>
          <p:cNvSpPr>
            <a:spLocks noGrp="1"/>
          </p:cNvSpPr>
          <p:nvPr>
            <p:ph type="body"/>
          </p:nvPr>
        </p:nvSpPr>
        <p:spPr>
          <a:xfrm>
            <a:off x="777240" y="4777560"/>
            <a:ext cx="6217560" cy="4525920"/>
          </a:xfrm>
          <a:prstGeom prst="rect">
            <a:avLst/>
          </a:prstGeom>
        </p:spPr>
        <p:txBody>
          <a:bodyPr lIns="0" tIns="0" rIns="0" bIns="0">
            <a:noAutofit/>
          </a:bodyPr>
          <a:lstStyle/>
          <a:p>
            <a:r>
              <a:rPr lang="en-US" sz="2000" b="0" strike="noStrike" spc="-1">
                <a:latin typeface="Arial"/>
              </a:rPr>
              <a:t>Click to edit the notes format</a:t>
            </a:r>
          </a:p>
        </p:txBody>
      </p:sp>
      <p:sp>
        <p:nvSpPr>
          <p:cNvPr id="530" name="PlaceHolder 3"/>
          <p:cNvSpPr>
            <a:spLocks noGrp="1"/>
          </p:cNvSpPr>
          <p:nvPr>
            <p:ph type="hdr"/>
          </p:nvPr>
        </p:nvSpPr>
        <p:spPr>
          <a:xfrm>
            <a:off x="0" y="0"/>
            <a:ext cx="3372840" cy="502560"/>
          </a:xfrm>
          <a:prstGeom prst="rect">
            <a:avLst/>
          </a:prstGeom>
        </p:spPr>
        <p:txBody>
          <a:bodyPr lIns="0" tIns="0" rIns="0" bIns="0">
            <a:noAutofit/>
          </a:bodyPr>
          <a:lstStyle/>
          <a:p>
            <a:r>
              <a:rPr lang="en-US" sz="1400" b="0" strike="noStrike" spc="-1">
                <a:latin typeface="Times New Roman"/>
              </a:rPr>
              <a:t>&lt;header&gt;</a:t>
            </a:r>
          </a:p>
        </p:txBody>
      </p:sp>
      <p:sp>
        <p:nvSpPr>
          <p:cNvPr id="531" name="PlaceHolder 4"/>
          <p:cNvSpPr>
            <a:spLocks noGrp="1"/>
          </p:cNvSpPr>
          <p:nvPr>
            <p:ph type="dt"/>
          </p:nvPr>
        </p:nvSpPr>
        <p:spPr>
          <a:xfrm>
            <a:off x="4399200" y="0"/>
            <a:ext cx="3372840" cy="502560"/>
          </a:xfrm>
          <a:prstGeom prst="rect">
            <a:avLst/>
          </a:prstGeom>
        </p:spPr>
        <p:txBody>
          <a:bodyPr lIns="0" tIns="0" rIns="0" bIns="0">
            <a:noAutofit/>
          </a:bodyPr>
          <a:lstStyle/>
          <a:p>
            <a:pPr algn="r"/>
            <a:r>
              <a:rPr lang="en-US" sz="1400" b="0" strike="noStrike" spc="-1">
                <a:latin typeface="Times New Roman"/>
              </a:rPr>
              <a:t>&lt;date/time&gt;</a:t>
            </a:r>
          </a:p>
        </p:txBody>
      </p:sp>
      <p:sp>
        <p:nvSpPr>
          <p:cNvPr id="532" name="PlaceHolder 5"/>
          <p:cNvSpPr>
            <a:spLocks noGrp="1"/>
          </p:cNvSpPr>
          <p:nvPr>
            <p:ph type="ftr"/>
          </p:nvPr>
        </p:nvSpPr>
        <p:spPr>
          <a:xfrm>
            <a:off x="0" y="9555480"/>
            <a:ext cx="3372840" cy="502560"/>
          </a:xfrm>
          <a:prstGeom prst="rect">
            <a:avLst/>
          </a:prstGeom>
        </p:spPr>
        <p:txBody>
          <a:bodyPr lIns="0" tIns="0" rIns="0" bIns="0" anchor="b">
            <a:noAutofit/>
          </a:bodyPr>
          <a:lstStyle/>
          <a:p>
            <a:r>
              <a:rPr lang="en-US" sz="1400" b="0" strike="noStrike" spc="-1">
                <a:latin typeface="Times New Roman"/>
              </a:rPr>
              <a:t>&lt;footer&gt;</a:t>
            </a:r>
          </a:p>
        </p:txBody>
      </p:sp>
      <p:sp>
        <p:nvSpPr>
          <p:cNvPr id="533" name="PlaceHolder 6"/>
          <p:cNvSpPr>
            <a:spLocks noGrp="1"/>
          </p:cNvSpPr>
          <p:nvPr>
            <p:ph type="sldNum"/>
          </p:nvPr>
        </p:nvSpPr>
        <p:spPr>
          <a:xfrm>
            <a:off x="4399200" y="9555480"/>
            <a:ext cx="3372840" cy="502560"/>
          </a:xfrm>
          <a:prstGeom prst="rect">
            <a:avLst/>
          </a:prstGeom>
        </p:spPr>
        <p:txBody>
          <a:bodyPr lIns="0" tIns="0" rIns="0" bIns="0" anchor="b">
            <a:noAutofit/>
          </a:bodyPr>
          <a:lstStyle/>
          <a:p>
            <a:pPr algn="r"/>
            <a:fld id="{E250F633-1EE3-4172-98B0-2004640CEAA1}"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Title Slide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2AEDE9-5883-4CB4-BB67-A64A6F014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12131A8-D601-4BB1-AB9C-10BD113DE30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01455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PlaceHolder 1"/>
          <p:cNvSpPr>
            <a:spLocks noGrp="1" noRot="1" noChangeAspect="1"/>
          </p:cNvSpPr>
          <p:nvPr>
            <p:ph type="sldImg"/>
          </p:nvPr>
        </p:nvSpPr>
        <p:spPr>
          <a:xfrm>
            <a:off x="685800" y="1143000"/>
            <a:ext cx="5486400" cy="3086100"/>
          </a:xfrm>
          <a:prstGeom prst="rect">
            <a:avLst/>
          </a:prstGeom>
        </p:spPr>
      </p:sp>
      <p:sp>
        <p:nvSpPr>
          <p:cNvPr id="879" name="PlaceHolder 2"/>
          <p:cNvSpPr>
            <a:spLocks noGrp="1"/>
          </p:cNvSpPr>
          <p:nvPr>
            <p:ph type="body"/>
          </p:nvPr>
        </p:nvSpPr>
        <p:spPr>
          <a:xfrm>
            <a:off x="685800" y="4400640"/>
            <a:ext cx="5486040" cy="3600000"/>
          </a:xfrm>
          <a:prstGeom prst="rect">
            <a:avLst/>
          </a:prstGeom>
        </p:spPr>
        <p:txBody>
          <a:bodyPr>
            <a:noAutofit/>
          </a:bodyPr>
          <a:lstStyle/>
          <a:p>
            <a:r>
              <a:rPr lang="en-US" sz="2000" b="0" strike="noStrike" spc="-1" dirty="0">
                <a:latin typeface="Arial"/>
              </a:rPr>
              <a:t>Keep this one, remove 11</a:t>
            </a:r>
          </a:p>
          <a:p>
            <a:endParaRPr lang="en-US" sz="2000" b="0" strike="noStrike" spc="-1" dirty="0">
              <a:latin typeface="Arial"/>
            </a:endParaRPr>
          </a:p>
        </p:txBody>
      </p:sp>
      <p:sp>
        <p:nvSpPr>
          <p:cNvPr id="88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29BA0EF-DFF4-4797-A571-3A3195E6DC96}" type="slidenum">
              <a:rPr lang="en-US" sz="1200" b="0" strike="noStrike" spc="-1">
                <a:latin typeface="Times New Roman"/>
              </a:rPr>
              <a:t>10</a:t>
            </a:fld>
            <a:endParaRPr lang="en-US" sz="1200" b="0" strike="noStrike" spc="-1">
              <a:latin typeface="Times New Roman"/>
            </a:endParaRPr>
          </a:p>
        </p:txBody>
      </p:sp>
      <p:sp>
        <p:nvSpPr>
          <p:cNvPr id="881"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PlaceHolder 1"/>
          <p:cNvSpPr>
            <a:spLocks noGrp="1" noRot="1" noChangeAspect="1"/>
          </p:cNvSpPr>
          <p:nvPr>
            <p:ph type="sldImg"/>
          </p:nvPr>
        </p:nvSpPr>
        <p:spPr>
          <a:xfrm>
            <a:off x="685800" y="1143000"/>
            <a:ext cx="5486400" cy="3086100"/>
          </a:xfrm>
          <a:prstGeom prst="rect">
            <a:avLst/>
          </a:prstGeom>
        </p:spPr>
      </p:sp>
      <p:sp>
        <p:nvSpPr>
          <p:cNvPr id="883"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88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C7B4D95A-6A4C-45B8-8E11-CD9B4E0C216D}" type="slidenum">
              <a:rPr lang="en-US" sz="1200" b="0" strike="noStrike" spc="-1">
                <a:latin typeface="Times New Roman"/>
              </a:rPr>
              <a:t>11</a:t>
            </a:fld>
            <a:endParaRPr lang="en-US" sz="1200" b="0" strike="noStrike" spc="-1">
              <a:latin typeface="Times New Roman"/>
            </a:endParaRPr>
          </a:p>
        </p:txBody>
      </p:sp>
      <p:sp>
        <p:nvSpPr>
          <p:cNvPr id="885"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 name="PlaceHolder 1"/>
          <p:cNvSpPr>
            <a:spLocks noGrp="1" noRot="1" noChangeAspect="1"/>
          </p:cNvSpPr>
          <p:nvPr>
            <p:ph type="sldImg"/>
          </p:nvPr>
        </p:nvSpPr>
        <p:spPr>
          <a:xfrm>
            <a:off x="685800" y="1143000"/>
            <a:ext cx="5486400" cy="3086100"/>
          </a:xfrm>
          <a:prstGeom prst="rect">
            <a:avLst/>
          </a:prstGeom>
        </p:spPr>
      </p:sp>
      <p:sp>
        <p:nvSpPr>
          <p:cNvPr id="887"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88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B1C7717-6B34-44D0-B1AC-E0B4EEC5E649}" type="slidenum">
              <a:rPr lang="en-US" sz="1200" b="0" strike="noStrike" spc="-1">
                <a:latin typeface="Times New Roman"/>
              </a:rPr>
              <a:t>12</a:t>
            </a:fld>
            <a:endParaRPr lang="en-US" sz="1200" b="0" strike="noStrike" spc="-1">
              <a:latin typeface="Times New Roman"/>
            </a:endParaRPr>
          </a:p>
        </p:txBody>
      </p:sp>
      <p:sp>
        <p:nvSpPr>
          <p:cNvPr id="889"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 name="PlaceHolder 1"/>
          <p:cNvSpPr>
            <a:spLocks noGrp="1" noRot="1" noChangeAspect="1"/>
          </p:cNvSpPr>
          <p:nvPr>
            <p:ph type="sldImg"/>
          </p:nvPr>
        </p:nvSpPr>
        <p:spPr>
          <a:xfrm>
            <a:off x="685800" y="1143000"/>
            <a:ext cx="5486400" cy="3086100"/>
          </a:xfrm>
          <a:prstGeom prst="rect">
            <a:avLst/>
          </a:prstGeom>
        </p:spPr>
      </p:sp>
      <p:sp>
        <p:nvSpPr>
          <p:cNvPr id="89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dirty="0">
                <a:latin typeface="Arial"/>
              </a:rPr>
              <a:t>Make a note of pointing out how these people are much happier as a result of using Load.In</a:t>
            </a:r>
          </a:p>
          <a:p>
            <a:pPr marL="216000" indent="-216000">
              <a:lnSpc>
                <a:spcPct val="100000"/>
              </a:lnSpc>
            </a:pPr>
            <a:r>
              <a:rPr lang="en-US" sz="2000" b="0" strike="noStrike" spc="-1" dirty="0">
                <a:latin typeface="Arial"/>
              </a:rPr>
              <a:t>Source for image https://www.realtor.com/advice/move/unpack-like-a-pro/</a:t>
            </a:r>
          </a:p>
        </p:txBody>
      </p:sp>
      <p:sp>
        <p:nvSpPr>
          <p:cNvPr id="892"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893"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E4184843-E950-405D-A526-CD568B49AAF5}" type="slidenum">
              <a:rPr lang="en-US" sz="1200" b="0" strike="noStrike" spc="-1">
                <a:latin typeface="Times New Roman"/>
              </a:rPr>
              <a:t>13</a:t>
            </a:fld>
            <a:endParaRPr lang="en-US" sz="1200" b="0" strike="noStrike" spc="-1">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p:spPr>
      </p:sp>
      <p:sp>
        <p:nvSpPr>
          <p:cNvPr id="895"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89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ECB5B3A4-D994-4D1F-AB6A-187ED5FA351A}" type="slidenum">
              <a:rPr lang="en-US" sz="1200" b="0" strike="noStrike" spc="-1">
                <a:latin typeface="Times New Roman"/>
              </a:rPr>
              <a:t>14</a:t>
            </a:fld>
            <a:endParaRPr lang="en-US" sz="1200" b="0" strike="noStrike" spc="-1">
              <a:latin typeface="Times New Roman"/>
            </a:endParaRPr>
          </a:p>
        </p:txBody>
      </p:sp>
      <p:sp>
        <p:nvSpPr>
          <p:cNvPr id="897"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 name="PlaceHolder 1"/>
          <p:cNvSpPr>
            <a:spLocks noGrp="1" noRot="1" noChangeAspect="1"/>
          </p:cNvSpPr>
          <p:nvPr>
            <p:ph type="sldImg"/>
          </p:nvPr>
        </p:nvSpPr>
        <p:spPr>
          <a:xfrm>
            <a:off x="685800" y="1143000"/>
            <a:ext cx="5486400" cy="3086100"/>
          </a:xfrm>
          <a:prstGeom prst="rect">
            <a:avLst/>
          </a:prstGeom>
        </p:spPr>
      </p:sp>
      <p:sp>
        <p:nvSpPr>
          <p:cNvPr id="899"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0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935AE5B-41B1-4550-9C8C-50884B45A22C}" type="slidenum">
              <a:rPr lang="en-US" sz="1200" b="0" strike="noStrike" spc="-1">
                <a:latin typeface="Times New Roman"/>
              </a:rPr>
              <a:t>15</a:t>
            </a:fld>
            <a:endParaRPr lang="en-US" sz="1200" b="0" strike="noStrike" spc="-1">
              <a:latin typeface="Times New Roman"/>
            </a:endParaRPr>
          </a:p>
        </p:txBody>
      </p:sp>
      <p:sp>
        <p:nvSpPr>
          <p:cNvPr id="901"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 name="PlaceHolder 1"/>
          <p:cNvSpPr>
            <a:spLocks noGrp="1" noRot="1" noChangeAspect="1"/>
          </p:cNvSpPr>
          <p:nvPr>
            <p:ph type="sldImg"/>
          </p:nvPr>
        </p:nvSpPr>
        <p:spPr>
          <a:xfrm>
            <a:off x="685800" y="1143000"/>
            <a:ext cx="5486400" cy="3086100"/>
          </a:xfrm>
          <a:prstGeom prst="rect">
            <a:avLst/>
          </a:prstGeom>
        </p:spPr>
      </p:sp>
      <p:sp>
        <p:nvSpPr>
          <p:cNvPr id="903"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90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075BFA12-F8FE-4503-A450-293D59C7BE8A}" type="slidenum">
              <a:rPr lang="en-US" sz="1200" b="0" strike="noStrike" spc="-1">
                <a:latin typeface="Times New Roman"/>
              </a:rPr>
              <a:t>16</a:t>
            </a:fld>
            <a:endParaRPr lang="en-US" sz="1200" b="0" strike="noStrike" spc="-1">
              <a:latin typeface="Times New Roman"/>
            </a:endParaRPr>
          </a:p>
        </p:txBody>
      </p:sp>
      <p:sp>
        <p:nvSpPr>
          <p:cNvPr id="905"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 name="PlaceHolder 1"/>
          <p:cNvSpPr>
            <a:spLocks noGrp="1" noRot="1" noChangeAspect="1"/>
          </p:cNvSpPr>
          <p:nvPr>
            <p:ph type="sldImg"/>
          </p:nvPr>
        </p:nvSpPr>
        <p:spPr>
          <a:xfrm>
            <a:off x="685800" y="1143000"/>
            <a:ext cx="5486400" cy="3086100"/>
          </a:xfrm>
          <a:prstGeom prst="rect">
            <a:avLst/>
          </a:prstGeom>
        </p:spPr>
      </p:sp>
      <p:sp>
        <p:nvSpPr>
          <p:cNvPr id="907"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08"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909"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350B13D3-8A33-4374-8FB9-D0309CED7C41}" type="slidenum">
              <a:rPr lang="en-US" sz="1200" b="0" strike="noStrike" spc="-1">
                <a:latin typeface="Times New Roman"/>
              </a:rPr>
              <a:t>19</a:t>
            </a:fld>
            <a:endParaRPr lang="en-US" sz="1200" b="0" strike="noStrike" spc="-1">
              <a:latin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 name="PlaceHolder 1"/>
          <p:cNvSpPr>
            <a:spLocks noGrp="1" noRot="1" noChangeAspect="1"/>
          </p:cNvSpPr>
          <p:nvPr>
            <p:ph type="sldImg"/>
          </p:nvPr>
        </p:nvSpPr>
        <p:spPr>
          <a:xfrm>
            <a:off x="685800" y="1143000"/>
            <a:ext cx="5486400" cy="3086100"/>
          </a:xfrm>
          <a:prstGeom prst="rect">
            <a:avLst/>
          </a:prstGeom>
        </p:spPr>
      </p:sp>
      <p:sp>
        <p:nvSpPr>
          <p:cNvPr id="911"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1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E544D6F2-3FAF-4E6B-A479-70C7CF19A1C6}" type="slidenum">
              <a:rPr lang="en-US" sz="1200" b="0" strike="noStrike" spc="-1">
                <a:latin typeface="Times New Roman"/>
              </a:rPr>
              <a:t>20</a:t>
            </a:fld>
            <a:endParaRPr lang="en-US" sz="1200" b="0" strike="noStrike" spc="-1">
              <a:latin typeface="Times New Roman"/>
            </a:endParaRPr>
          </a:p>
        </p:txBody>
      </p:sp>
      <p:sp>
        <p:nvSpPr>
          <p:cNvPr id="913"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4" name="PlaceHolder 1"/>
          <p:cNvSpPr>
            <a:spLocks noGrp="1" noRot="1" noChangeAspect="1"/>
          </p:cNvSpPr>
          <p:nvPr>
            <p:ph type="sldImg"/>
          </p:nvPr>
        </p:nvSpPr>
        <p:spPr>
          <a:xfrm>
            <a:off x="685800" y="1143000"/>
            <a:ext cx="5486400" cy="3086100"/>
          </a:xfrm>
          <a:prstGeom prst="rect">
            <a:avLst/>
          </a:prstGeom>
        </p:spPr>
      </p:sp>
      <p:sp>
        <p:nvSpPr>
          <p:cNvPr id="915"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16"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917"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9E373934-B542-492C-9F89-3C2F0478DBFB}" type="slidenum">
              <a:rPr lang="en-US" sz="1200" b="0" strike="noStrike" spc="-1">
                <a:latin typeface="Times New Roman"/>
              </a:rPr>
              <a:t>25</a:t>
            </a:fld>
            <a:endParaRPr lang="en-US"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PlaceHolder 1"/>
          <p:cNvSpPr>
            <a:spLocks noGrp="1" noRot="1" noChangeAspect="1"/>
          </p:cNvSpPr>
          <p:nvPr>
            <p:ph type="sldImg"/>
          </p:nvPr>
        </p:nvSpPr>
        <p:spPr>
          <a:xfrm>
            <a:off x="685800" y="1143000"/>
            <a:ext cx="5486400" cy="3086100"/>
          </a:xfrm>
          <a:prstGeom prst="rect">
            <a:avLst/>
          </a:prstGeom>
        </p:spPr>
      </p:sp>
      <p:sp>
        <p:nvSpPr>
          <p:cNvPr id="851"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85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9856C896-D207-466C-9662-73D3BE261E20}" type="slidenum">
              <a:rPr lang="en-US" sz="1200" b="0" strike="noStrike" spc="-1">
                <a:latin typeface="Times New Roman"/>
              </a:rPr>
              <a:t>2</a:t>
            </a:fld>
            <a:endParaRPr lang="en-US" sz="1200" b="0" strike="noStrike" spc="-1">
              <a:latin typeface="Times New Roman"/>
            </a:endParaRPr>
          </a:p>
        </p:txBody>
      </p:sp>
      <p:sp>
        <p:nvSpPr>
          <p:cNvPr id="853"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8" name="PlaceHolder 1"/>
          <p:cNvSpPr>
            <a:spLocks noGrp="1" noRot="1" noChangeAspect="1"/>
          </p:cNvSpPr>
          <p:nvPr>
            <p:ph type="sldImg"/>
          </p:nvPr>
        </p:nvSpPr>
        <p:spPr>
          <a:xfrm>
            <a:off x="685800" y="1143000"/>
            <a:ext cx="5486400" cy="3086100"/>
          </a:xfrm>
          <a:prstGeom prst="rect">
            <a:avLst/>
          </a:prstGeom>
        </p:spPr>
      </p:sp>
      <p:sp>
        <p:nvSpPr>
          <p:cNvPr id="919"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2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B3F7967D-A124-428C-AF19-E721EE2D32F9}" type="slidenum">
              <a:rPr lang="en-US" sz="1200" b="0" strike="noStrike" spc="-1">
                <a:latin typeface="Times New Roman"/>
              </a:rPr>
              <a:t>27</a:t>
            </a:fld>
            <a:endParaRPr lang="en-US" sz="1200" b="0" strike="noStrike" spc="-1">
              <a:latin typeface="Times New Roman"/>
            </a:endParaRPr>
          </a:p>
        </p:txBody>
      </p:sp>
      <p:sp>
        <p:nvSpPr>
          <p:cNvPr id="921"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2AEDE9-5883-4CB4-BB67-A64A6F014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68576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End of presentation.</a:t>
            </a:r>
          </a:p>
        </p:txBody>
      </p:sp>
      <p:sp>
        <p:nvSpPr>
          <p:cNvPr id="4" name="Slide Number Placeholder 3"/>
          <p:cNvSpPr>
            <a:spLocks noGrp="1"/>
          </p:cNvSpPr>
          <p:nvPr>
            <p:ph type="sldNum" sz="quarter" idx="5"/>
          </p:nvPr>
        </p:nvSpPr>
        <p:spPr/>
        <p:txBody>
          <a:bodyPr/>
          <a:lstStyle/>
          <a:p>
            <a:fld id="{5F2AEDE9-5883-4CB4-BB67-A64A6F014F92}" type="slidenum">
              <a:rPr lang="en-US" smtClean="0"/>
              <a:t>29</a:t>
            </a:fld>
            <a:endParaRPr lang="en-US"/>
          </a:p>
        </p:txBody>
      </p:sp>
      <p:sp>
        <p:nvSpPr>
          <p:cNvPr id="5" name="Footer Placeholder 4">
            <a:extLst>
              <a:ext uri="{FF2B5EF4-FFF2-40B4-BE49-F238E27FC236}">
                <a16:creationId xmlns:a16="http://schemas.microsoft.com/office/drawing/2014/main" id="{8EA41AD8-C373-449F-884A-8C8036FFF9C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2753782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 name="PlaceHolder 1"/>
          <p:cNvSpPr>
            <a:spLocks noGrp="1" noRot="1" noChangeAspect="1"/>
          </p:cNvSpPr>
          <p:nvPr>
            <p:ph type="sldImg"/>
          </p:nvPr>
        </p:nvSpPr>
        <p:spPr>
          <a:xfrm>
            <a:off x="685800" y="1143000"/>
            <a:ext cx="5486400" cy="3086100"/>
          </a:xfrm>
          <a:prstGeom prst="rect">
            <a:avLst/>
          </a:prstGeom>
        </p:spPr>
      </p:sp>
      <p:sp>
        <p:nvSpPr>
          <p:cNvPr id="927"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92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2B7C257-927A-4AC6-801C-8E9EC74AAF5F}" type="slidenum">
              <a:rPr lang="en-US" sz="1200" b="0" strike="noStrike" spc="-1">
                <a:latin typeface="Times New Roman"/>
              </a:rPr>
              <a:t>30</a:t>
            </a:fld>
            <a:endParaRPr lang="en-US" sz="1200" b="0" strike="noStrike" spc="-1">
              <a:latin typeface="Times New Roman"/>
            </a:endParaRPr>
          </a:p>
        </p:txBody>
      </p:sp>
      <p:sp>
        <p:nvSpPr>
          <p:cNvPr id="929"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PlaceHolder 1"/>
          <p:cNvSpPr>
            <a:spLocks noGrp="1" noRot="1" noChangeAspect="1"/>
          </p:cNvSpPr>
          <p:nvPr>
            <p:ph type="sldImg"/>
          </p:nvPr>
        </p:nvSpPr>
        <p:spPr>
          <a:xfrm>
            <a:off x="685800" y="1143000"/>
            <a:ext cx="5486400" cy="3086100"/>
          </a:xfrm>
          <a:prstGeom prst="rect">
            <a:avLst/>
          </a:prstGeom>
        </p:spPr>
      </p:sp>
      <p:sp>
        <p:nvSpPr>
          <p:cNvPr id="931"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3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CCF79C8-1CC1-4825-9072-4FB553739BC0}" type="slidenum">
              <a:rPr lang="en-US" sz="1200" b="0" strike="noStrike" spc="-1">
                <a:latin typeface="Times New Roman"/>
              </a:rPr>
              <a:t>31</a:t>
            </a:fld>
            <a:endParaRPr lang="en-US" sz="1200" b="0" strike="noStrike" spc="-1">
              <a:latin typeface="Times New Roman"/>
            </a:endParaRPr>
          </a:p>
        </p:txBody>
      </p:sp>
      <p:sp>
        <p:nvSpPr>
          <p:cNvPr id="933"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 name="PlaceHolder 1"/>
          <p:cNvSpPr>
            <a:spLocks noGrp="1" noRot="1" noChangeAspect="1"/>
          </p:cNvSpPr>
          <p:nvPr>
            <p:ph type="sldImg"/>
          </p:nvPr>
        </p:nvSpPr>
        <p:spPr>
          <a:xfrm>
            <a:off x="685800" y="1143000"/>
            <a:ext cx="5486400" cy="3086100"/>
          </a:xfrm>
          <a:prstGeom prst="rect">
            <a:avLst/>
          </a:prstGeom>
        </p:spPr>
      </p:sp>
      <p:sp>
        <p:nvSpPr>
          <p:cNvPr id="855"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85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06A2BCB-9A96-4AC3-83B9-85C7D6A9AFAD}" type="slidenum">
              <a:rPr lang="en-US" sz="1200" b="0" strike="noStrike" spc="-1">
                <a:latin typeface="Times New Roman"/>
              </a:rPr>
              <a:t>3</a:t>
            </a:fld>
            <a:endParaRPr lang="en-US" sz="1200" b="0" strike="noStrike" spc="-1">
              <a:latin typeface="Times New Roman"/>
            </a:endParaRPr>
          </a:p>
        </p:txBody>
      </p:sp>
      <p:sp>
        <p:nvSpPr>
          <p:cNvPr id="857"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PlaceHolder 1"/>
          <p:cNvSpPr>
            <a:spLocks noGrp="1" noRot="1" noChangeAspect="1"/>
          </p:cNvSpPr>
          <p:nvPr>
            <p:ph type="sldImg"/>
          </p:nvPr>
        </p:nvSpPr>
        <p:spPr>
          <a:xfrm>
            <a:off x="685800" y="1143000"/>
            <a:ext cx="5486400" cy="3086100"/>
          </a:xfrm>
          <a:prstGeom prst="rect">
            <a:avLst/>
          </a:prstGeom>
        </p:spPr>
      </p:sp>
      <p:sp>
        <p:nvSpPr>
          <p:cNvPr id="859"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TODO: change the graphic to something more subtle (Completed by Lance)</a:t>
            </a:r>
          </a:p>
          <a:p>
            <a:pPr marL="216000" indent="-216000">
              <a:lnSpc>
                <a:spcPct val="100000"/>
              </a:lnSpc>
            </a:pPr>
            <a:endParaRPr lang="en-US" sz="2000" b="0" strike="noStrike" spc="-1">
              <a:latin typeface="Arial"/>
            </a:endParaRPr>
          </a:p>
          <a:p>
            <a:pPr marL="216000" indent="-216000">
              <a:lnSpc>
                <a:spcPct val="100000"/>
              </a:lnSpc>
            </a:pPr>
            <a:r>
              <a:rPr lang="en-US" sz="2000" b="0" strike="noStrike" spc="-1">
                <a:latin typeface="Arial"/>
              </a:rPr>
              <a:t>Photo source: https://www.theritemove.com/2019/09/30/game-plan-making-sure-you-pack-up-everything-of-importance/</a:t>
            </a:r>
          </a:p>
        </p:txBody>
      </p:sp>
      <p:sp>
        <p:nvSpPr>
          <p:cNvPr id="860" name="TextShape 3"/>
          <p:cNvSpPr txBox="1"/>
          <p:nvPr/>
        </p:nvSpPr>
        <p:spPr>
          <a:xfrm>
            <a:off x="0" y="8685360"/>
            <a:ext cx="2971440" cy="458280"/>
          </a:xfrm>
          <a:prstGeom prst="rect">
            <a:avLst/>
          </a:prstGeom>
          <a:noFill/>
          <a:ln>
            <a:noFill/>
          </a:ln>
        </p:spPr>
        <p:txBody>
          <a:bodyPr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1" normalizeH="0" baseline="0" noProof="0">
              <a:ln>
                <a:noFill/>
              </a:ln>
              <a:solidFill>
                <a:prstClr val="black"/>
              </a:solidFill>
              <a:effectLst/>
              <a:uLnTx/>
              <a:uFillTx/>
              <a:latin typeface="Times New Roman"/>
            </a:endParaRPr>
          </a:p>
        </p:txBody>
      </p:sp>
      <p:sp>
        <p:nvSpPr>
          <p:cNvPr id="861" name="TextShape 4"/>
          <p:cNvSpPr txBox="1"/>
          <p:nvPr/>
        </p:nvSpPr>
        <p:spPr>
          <a:xfrm>
            <a:off x="3884760" y="8685360"/>
            <a:ext cx="2971440" cy="458280"/>
          </a:xfrm>
          <a:prstGeom prst="rect">
            <a:avLst/>
          </a:prstGeom>
          <a:noFill/>
          <a:ln>
            <a:noFill/>
          </a:ln>
        </p:spPr>
        <p:txBody>
          <a:bodyPr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E77810-DCCD-4211-A6D7-310EDB3E4066}" type="slidenum">
              <a:rPr kumimoji="0" lang="en-US" sz="1200" b="0" i="0" u="none" strike="noStrike" kern="1200" cap="none" spc="-1" normalizeH="0" baseline="0" noProof="0">
                <a:ln>
                  <a:noFill/>
                </a:ln>
                <a:solidFill>
                  <a:prstClr val="black"/>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1" normalizeH="0" baseline="0" noProof="0">
              <a:ln>
                <a:noFill/>
              </a:ln>
              <a:solidFill>
                <a:prstClr val="black"/>
              </a:solidFill>
              <a:effectLst/>
              <a:uLnTx/>
              <a:uFillTx/>
              <a:latin typeface="Times New Roman"/>
            </a:endParaRPr>
          </a:p>
        </p:txBody>
      </p:sp>
    </p:spTree>
    <p:extLst>
      <p:ext uri="{BB962C8B-B14F-4D97-AF65-F5344CB8AC3E}">
        <p14:creationId xmlns:p14="http://schemas.microsoft.com/office/powerpoint/2010/main" val="942127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PlaceHolder 1"/>
          <p:cNvSpPr>
            <a:spLocks noGrp="1" noRot="1" noChangeAspect="1"/>
          </p:cNvSpPr>
          <p:nvPr>
            <p:ph type="sldImg"/>
          </p:nvPr>
        </p:nvSpPr>
        <p:spPr>
          <a:xfrm>
            <a:off x="685800" y="1143000"/>
            <a:ext cx="5486400" cy="3086100"/>
          </a:xfrm>
          <a:prstGeom prst="rect">
            <a:avLst/>
          </a:prstGeom>
        </p:spPr>
      </p:sp>
      <p:sp>
        <p:nvSpPr>
          <p:cNvPr id="859"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dirty="0">
                <a:latin typeface="Arial"/>
              </a:rPr>
              <a:t>TODO: ask </a:t>
            </a:r>
            <a:r>
              <a:rPr lang="en-US" sz="2000" b="0" strike="noStrike" spc="-1" dirty="0" err="1">
                <a:latin typeface="Arial"/>
              </a:rPr>
              <a:t>janet</a:t>
            </a:r>
            <a:r>
              <a:rPr lang="en-US" sz="2000" b="0" strike="noStrike" spc="-1" dirty="0">
                <a:latin typeface="Arial"/>
              </a:rPr>
              <a:t> tomorrow</a:t>
            </a:r>
          </a:p>
          <a:p>
            <a:pPr marL="216000" indent="-216000">
              <a:lnSpc>
                <a:spcPct val="100000"/>
              </a:lnSpc>
            </a:pPr>
            <a:r>
              <a:rPr lang="en-US" sz="2000" b="0" strike="noStrike" spc="-1" dirty="0">
                <a:latin typeface="Arial"/>
              </a:rPr>
              <a:t>Keep bullets and remove image</a:t>
            </a:r>
          </a:p>
          <a:p>
            <a:pPr marL="216000" indent="-216000">
              <a:lnSpc>
                <a:spcPct val="100000"/>
              </a:lnSpc>
            </a:pPr>
            <a:r>
              <a:rPr lang="en-US" sz="2000" b="0" strike="noStrike" spc="-1" dirty="0">
                <a:latin typeface="Arial"/>
              </a:rPr>
              <a:t>Add something about efficiency here</a:t>
            </a:r>
          </a:p>
          <a:p>
            <a:pPr marL="216000" indent="-216000">
              <a:lnSpc>
                <a:spcPct val="100000"/>
              </a:lnSpc>
            </a:pPr>
            <a:endParaRPr lang="en-US" sz="2000" b="0" strike="noStrike" spc="-1" dirty="0">
              <a:latin typeface="Arial"/>
            </a:endParaRPr>
          </a:p>
          <a:p>
            <a:pPr marL="216000" indent="-216000">
              <a:lnSpc>
                <a:spcPct val="100000"/>
              </a:lnSpc>
            </a:pPr>
            <a:r>
              <a:rPr lang="en-US" sz="2000" b="0" strike="noStrike" spc="-1" dirty="0">
                <a:latin typeface="Arial"/>
              </a:rPr>
              <a:t>Photo source: https://www.theritemove.com/2019/09/30/game-plan-making-sure-you-pack-up-everything-of-importance/</a:t>
            </a:r>
          </a:p>
        </p:txBody>
      </p:sp>
      <p:sp>
        <p:nvSpPr>
          <p:cNvPr id="860"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861"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78E77810-DCCD-4211-A6D7-310EDB3E4066}" type="slidenum">
              <a:rPr lang="en-US" sz="1200" b="0" strike="noStrike" spc="-1">
                <a:latin typeface="Times New Roman"/>
              </a:rPr>
              <a:t>5</a:t>
            </a:fld>
            <a:endParaRPr lang="en-US" sz="1200" b="0" strike="noStrike" spc="-1">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PlaceHolder 1"/>
          <p:cNvSpPr>
            <a:spLocks noGrp="1" noRot="1" noChangeAspect="1"/>
          </p:cNvSpPr>
          <p:nvPr>
            <p:ph type="sldImg"/>
          </p:nvPr>
        </p:nvSpPr>
        <p:spPr>
          <a:xfrm>
            <a:off x="685800" y="1143000"/>
            <a:ext cx="5486400" cy="3086100"/>
          </a:xfrm>
          <a:prstGeom prst="rect">
            <a:avLst/>
          </a:prstGeom>
        </p:spPr>
      </p:sp>
      <p:sp>
        <p:nvSpPr>
          <p:cNvPr id="863"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dirty="0">
                <a:latin typeface="Arial"/>
              </a:rPr>
              <a:t>https://www.hireahelper.com/movers-academy/on-the-job/estimating-job-times/</a:t>
            </a:r>
          </a:p>
          <a:p>
            <a:pPr marL="216000" indent="-216000">
              <a:lnSpc>
                <a:spcPct val="100000"/>
              </a:lnSpc>
            </a:pPr>
            <a:r>
              <a:rPr lang="en-US" sz="2000" b="0" strike="noStrike" spc="-1" dirty="0">
                <a:latin typeface="Arial"/>
              </a:rPr>
              <a:t>https://www.uhaul.com/Reservations/RatesTrucks/</a:t>
            </a:r>
          </a:p>
          <a:p>
            <a:pPr marL="216000" indent="-216000">
              <a:lnSpc>
                <a:spcPct val="100000"/>
              </a:lnSpc>
            </a:pPr>
            <a:r>
              <a:rPr lang="en-US" sz="2000" b="0" strike="noStrike" spc="-1" dirty="0">
                <a:latin typeface="Arial"/>
              </a:rPr>
              <a:t>https://www.move.org/average-cost-truck-rental/</a:t>
            </a:r>
          </a:p>
          <a:p>
            <a:pPr marL="216000" indent="-216000">
              <a:lnSpc>
                <a:spcPct val="100000"/>
              </a:lnSpc>
            </a:pPr>
            <a:r>
              <a:rPr lang="en-US" sz="2000" b="0" strike="noStrike" spc="-1" dirty="0">
                <a:latin typeface="Arial"/>
              </a:rPr>
              <a:t>https://www.victoryvan.com/moving-and-storage/how-long-takes-move-new-house</a:t>
            </a:r>
          </a:p>
          <a:p>
            <a:pPr marL="216000" indent="-216000">
              <a:lnSpc>
                <a:spcPct val="100000"/>
              </a:lnSpc>
            </a:pPr>
            <a:r>
              <a:rPr lang="en-US" sz="2000" b="0" strike="noStrike" spc="-1" dirty="0">
                <a:latin typeface="Arial"/>
              </a:rPr>
              <a:t>https://www.movers.com/moving-guides/moving-four-bedroom-house-costs.html</a:t>
            </a:r>
          </a:p>
          <a:p>
            <a:pPr marL="216000" indent="-216000">
              <a:lnSpc>
                <a:spcPct val="100000"/>
              </a:lnSpc>
            </a:pPr>
            <a:r>
              <a:rPr lang="en-US" sz="2000" b="0" strike="noStrike" spc="-1" dirty="0">
                <a:latin typeface="Arial"/>
              </a:rPr>
              <a:t>TODO: adjust the header sizes for the graphs</a:t>
            </a:r>
          </a:p>
        </p:txBody>
      </p:sp>
      <p:sp>
        <p:nvSpPr>
          <p:cNvPr id="864"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865"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7BE466D6-35EA-457D-86CE-C7CBC1B1A7E5}" type="slidenum">
              <a:rPr lang="en-US" sz="1200" b="0" strike="noStrike" spc="-1">
                <a:latin typeface="Times New Roman"/>
              </a:rPr>
              <a:t>6</a:t>
            </a:fld>
            <a:endParaRPr lang="en-US" sz="1200" b="0" strike="noStrike" spc="-1">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 name="PlaceHolder 1"/>
          <p:cNvSpPr>
            <a:spLocks noGrp="1" noRot="1" noChangeAspect="1"/>
          </p:cNvSpPr>
          <p:nvPr>
            <p:ph type="sldImg"/>
          </p:nvPr>
        </p:nvSpPr>
        <p:spPr>
          <a:xfrm>
            <a:off x="685800" y="1143000"/>
            <a:ext cx="5486400" cy="3086100"/>
          </a:xfrm>
          <a:prstGeom prst="rect">
            <a:avLst/>
          </a:prstGeom>
        </p:spPr>
      </p:sp>
      <p:sp>
        <p:nvSpPr>
          <p:cNvPr id="867"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endParaRPr lang="en-US" sz="2000" b="0" strike="noStrike" spc="-1" dirty="0">
              <a:latin typeface="Arial"/>
            </a:endParaRPr>
          </a:p>
        </p:txBody>
      </p:sp>
      <p:sp>
        <p:nvSpPr>
          <p:cNvPr id="868"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869"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A8AD8C77-ACC0-4418-833A-4BAC6955ACC3}" type="slidenum">
              <a:rPr lang="en-US" sz="1200" b="0" strike="noStrike" spc="-1">
                <a:latin typeface="Times New Roman"/>
              </a:rPr>
              <a:t>7</a:t>
            </a:fld>
            <a:endParaRPr lang="en-US" sz="1200" b="0" strike="noStrike" spc="-1">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PlaceHolder 1"/>
          <p:cNvSpPr>
            <a:spLocks noGrp="1" noRot="1" noChangeAspect="1"/>
          </p:cNvSpPr>
          <p:nvPr>
            <p:ph type="sldImg"/>
          </p:nvPr>
        </p:nvSpPr>
        <p:spPr>
          <a:xfrm>
            <a:off x="685800" y="1143000"/>
            <a:ext cx="5486400" cy="3086100"/>
          </a:xfrm>
          <a:prstGeom prst="rect">
            <a:avLst/>
          </a:prstGeom>
        </p:spPr>
      </p:sp>
      <p:sp>
        <p:nvSpPr>
          <p:cNvPr id="871"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87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3EB72E1-091D-42B3-B4AB-64EE94584751}" type="slidenum">
              <a:rPr lang="en-US" sz="1200" b="0" strike="noStrike" spc="-1">
                <a:latin typeface="Times New Roman"/>
              </a:rPr>
              <a:t>8</a:t>
            </a:fld>
            <a:endParaRPr lang="en-US" sz="1200" b="0" strike="noStrike" spc="-1">
              <a:latin typeface="Times New Roman"/>
            </a:endParaRPr>
          </a:p>
        </p:txBody>
      </p:sp>
      <p:sp>
        <p:nvSpPr>
          <p:cNvPr id="873"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 name="PlaceHolder 1"/>
          <p:cNvSpPr>
            <a:spLocks noGrp="1" noRot="1" noChangeAspect="1"/>
          </p:cNvSpPr>
          <p:nvPr>
            <p:ph type="sldImg"/>
          </p:nvPr>
        </p:nvSpPr>
        <p:spPr>
          <a:xfrm>
            <a:off x="685800" y="1143000"/>
            <a:ext cx="5486400" cy="3086100"/>
          </a:xfrm>
          <a:prstGeom prst="rect">
            <a:avLst/>
          </a:prstGeom>
        </p:spPr>
      </p:sp>
      <p:sp>
        <p:nvSpPr>
          <p:cNvPr id="875"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87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FBC09374-15A5-492A-B55D-B9B2072597B5}" type="slidenum">
              <a:rPr lang="en-US" sz="1200" b="0" strike="noStrike" spc="-1">
                <a:latin typeface="Times New Roman"/>
              </a:rPr>
              <a:t>9</a:t>
            </a:fld>
            <a:endParaRPr lang="en-US" sz="1200" b="0" strike="noStrike" spc="-1">
              <a:latin typeface="Times New Roman"/>
            </a:endParaRPr>
          </a:p>
        </p:txBody>
      </p:sp>
      <p:sp>
        <p:nvSpPr>
          <p:cNvPr id="877"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8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8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5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5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5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55"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5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5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5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5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6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6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6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6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6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6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6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6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7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7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7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7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8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8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8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8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8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8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8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9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9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9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9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9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9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0"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0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0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0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0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0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0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0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0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0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1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1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1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1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1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1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1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1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1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1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9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9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9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9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9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9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2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2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62A26-D3D0-4F12-875C-2AC58F98A1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8B8634-3E72-46E8-9F2D-478CFC8E5B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3">
            <a:extLst>
              <a:ext uri="{FF2B5EF4-FFF2-40B4-BE49-F238E27FC236}">
                <a16:creationId xmlns:a16="http://schemas.microsoft.com/office/drawing/2014/main" id="{A9B82DEF-8D09-4EFE-956A-79E2258641A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3C8A56EE-6C25-49AC-B08E-7A41FCC1DA30}" type="datetime1">
              <a:rPr lang="en-US" smtClean="0"/>
              <a:t>10/13/2020</a:t>
            </a:fld>
            <a:endParaRPr lang="en-US" dirty="0"/>
          </a:p>
        </p:txBody>
      </p:sp>
      <p:sp>
        <p:nvSpPr>
          <p:cNvPr id="8" name="Footer Placeholder 4">
            <a:extLst>
              <a:ext uri="{FF2B5EF4-FFF2-40B4-BE49-F238E27FC236}">
                <a16:creationId xmlns:a16="http://schemas.microsoft.com/office/drawing/2014/main" id="{A16B6AF6-F7A8-4AC4-BBB0-F13ACF762CE1}"/>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6E27B4A3-FF34-408C-8F97-3DDD62D2EBE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65213938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CA68C-ABDB-438B-8A24-E4B852FA3B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11E4A0-456F-44F7-A516-0F8A17041E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627746-FEED-4174-8D3A-3D4C0759F490}"/>
              </a:ext>
            </a:extLst>
          </p:cNvPr>
          <p:cNvSpPr>
            <a:spLocks noGrp="1"/>
          </p:cNvSpPr>
          <p:nvPr>
            <p:ph type="dt" sz="half" idx="10"/>
          </p:nvPr>
        </p:nvSpPr>
        <p:spPr/>
        <p:txBody>
          <a:bodyPr/>
          <a:lstStyle/>
          <a:p>
            <a:fld id="{E6136CC7-986A-4D2E-942B-45F182CAD74B}" type="datetime1">
              <a:rPr lang="en-US" smtClean="0"/>
              <a:t>10/13/2020</a:t>
            </a:fld>
            <a:endParaRPr lang="en-US" dirty="0"/>
          </a:p>
        </p:txBody>
      </p:sp>
      <p:sp>
        <p:nvSpPr>
          <p:cNvPr id="8" name="Footer Placeholder 7">
            <a:extLst>
              <a:ext uri="{FF2B5EF4-FFF2-40B4-BE49-F238E27FC236}">
                <a16:creationId xmlns:a16="http://schemas.microsoft.com/office/drawing/2014/main" id="{3398AE8B-D24D-45D3-A14C-C37C58898200}"/>
              </a:ext>
            </a:extLst>
          </p:cNvPr>
          <p:cNvSpPr>
            <a:spLocks noGrp="1"/>
          </p:cNvSpPr>
          <p:nvPr>
            <p:ph type="ftr" sz="quarter" idx="11"/>
          </p:nvPr>
        </p:nvSpPr>
        <p:spPr/>
        <p:txBody>
          <a:bodyPr/>
          <a:lstStyle/>
          <a:p>
            <a:r>
              <a:rPr lang="en-US"/>
              <a:t>CS 410 – Team Yellow – Load.In – Feasibility </a:t>
            </a:r>
            <a:endParaRPr lang="en-US" dirty="0"/>
          </a:p>
        </p:txBody>
      </p:sp>
      <p:sp>
        <p:nvSpPr>
          <p:cNvPr id="9" name="Slide Number Placeholder 8">
            <a:extLst>
              <a:ext uri="{FF2B5EF4-FFF2-40B4-BE49-F238E27FC236}">
                <a16:creationId xmlns:a16="http://schemas.microsoft.com/office/drawing/2014/main" id="{60BA00C9-464C-43AB-9A98-9AE6D3F1A09A}"/>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00109949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B6E95-5A0D-4984-BD89-519134C9D5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4255ED-8A2F-4EC7-A7EB-95A8828380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Date Placeholder 12">
            <a:extLst>
              <a:ext uri="{FF2B5EF4-FFF2-40B4-BE49-F238E27FC236}">
                <a16:creationId xmlns:a16="http://schemas.microsoft.com/office/drawing/2014/main" id="{2D28DF67-7A4F-4730-A59A-6622CB133674}"/>
              </a:ext>
            </a:extLst>
          </p:cNvPr>
          <p:cNvSpPr>
            <a:spLocks noGrp="1"/>
          </p:cNvSpPr>
          <p:nvPr>
            <p:ph type="dt" sz="half" idx="10"/>
          </p:nvPr>
        </p:nvSpPr>
        <p:spPr/>
        <p:txBody>
          <a:bodyPr/>
          <a:lstStyle/>
          <a:p>
            <a:fld id="{1E9FE91E-15EC-49F7-92CA-803272A6AA45}" type="datetime1">
              <a:rPr lang="en-US" smtClean="0"/>
              <a:t>10/13/2020</a:t>
            </a:fld>
            <a:endParaRPr lang="en-US" dirty="0"/>
          </a:p>
        </p:txBody>
      </p:sp>
      <p:sp>
        <p:nvSpPr>
          <p:cNvPr id="14" name="Footer Placeholder 13">
            <a:extLst>
              <a:ext uri="{FF2B5EF4-FFF2-40B4-BE49-F238E27FC236}">
                <a16:creationId xmlns:a16="http://schemas.microsoft.com/office/drawing/2014/main" id="{E897FB04-C4D6-44A5-B24D-7727231CBEE7}"/>
              </a:ext>
            </a:extLst>
          </p:cNvPr>
          <p:cNvSpPr>
            <a:spLocks noGrp="1"/>
          </p:cNvSpPr>
          <p:nvPr>
            <p:ph type="ftr" sz="quarter" idx="11"/>
          </p:nvPr>
        </p:nvSpPr>
        <p:spPr/>
        <p:txBody>
          <a:bodyPr/>
          <a:lstStyle/>
          <a:p>
            <a:r>
              <a:rPr lang="en-US"/>
              <a:t>CS 410 – Team Yellow – Load.In – Feasibility </a:t>
            </a:r>
            <a:endParaRPr lang="en-US" dirty="0"/>
          </a:p>
        </p:txBody>
      </p:sp>
      <p:sp>
        <p:nvSpPr>
          <p:cNvPr id="15" name="Slide Number Placeholder 14">
            <a:extLst>
              <a:ext uri="{FF2B5EF4-FFF2-40B4-BE49-F238E27FC236}">
                <a16:creationId xmlns:a16="http://schemas.microsoft.com/office/drawing/2014/main" id="{21E7AE28-34DF-4DD4-B3D8-721A3DA793C2}"/>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28374471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97ED8-487D-4888-A22A-B4A1413C98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ACBFDB-F100-46A5-91B6-2B82C57E18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FD6FF1-34E7-45A8-86F7-D9918829D0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a:extLst>
              <a:ext uri="{FF2B5EF4-FFF2-40B4-BE49-F238E27FC236}">
                <a16:creationId xmlns:a16="http://schemas.microsoft.com/office/drawing/2014/main" id="{087853C8-9A45-4A1E-B67B-D1237FC1B4A2}"/>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A7FA3BB6-3D4C-4917-9F69-61DA712F460A}" type="datetime1">
              <a:rPr lang="en-US" smtClean="0"/>
              <a:t>10/13/2020</a:t>
            </a:fld>
            <a:endParaRPr lang="en-US" dirty="0"/>
          </a:p>
        </p:txBody>
      </p:sp>
      <p:sp>
        <p:nvSpPr>
          <p:cNvPr id="9" name="Footer Placeholder 4">
            <a:extLst>
              <a:ext uri="{FF2B5EF4-FFF2-40B4-BE49-F238E27FC236}">
                <a16:creationId xmlns:a16="http://schemas.microsoft.com/office/drawing/2014/main" id="{4866B416-F748-4CB6-A7C4-4ED4822ACFAD}"/>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D9B7782A-0AF2-4DDF-AAA8-65980E627352}"/>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46610368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A54C6-4969-4F26-9088-EC76150AE9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189E04-5240-4A14-8C0C-A04D82D275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2133D6-1B6F-4248-A34B-5EE4B0FD8A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442DF7-F01E-4A77-8BC7-B9EB31C679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3AF0A4-E7FB-4499-86FC-BDAE12E18D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3">
            <a:extLst>
              <a:ext uri="{FF2B5EF4-FFF2-40B4-BE49-F238E27FC236}">
                <a16:creationId xmlns:a16="http://schemas.microsoft.com/office/drawing/2014/main" id="{D27857A5-9F7C-4A71-9EAA-26C2C959BD4A}"/>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01FE7C7-B2EF-4FC0-8820-BEE2CCC68660}" type="datetime1">
              <a:rPr lang="en-US" smtClean="0"/>
              <a:t>10/13/2020</a:t>
            </a:fld>
            <a:endParaRPr lang="en-US" dirty="0"/>
          </a:p>
        </p:txBody>
      </p:sp>
      <p:sp>
        <p:nvSpPr>
          <p:cNvPr id="19" name="Footer Placeholder 4">
            <a:extLst>
              <a:ext uri="{FF2B5EF4-FFF2-40B4-BE49-F238E27FC236}">
                <a16:creationId xmlns:a16="http://schemas.microsoft.com/office/drawing/2014/main" id="{FBA54511-90E4-4B9C-A70A-B76453064A54}"/>
              </a:ext>
            </a:extLst>
          </p:cNvPr>
          <p:cNvSpPr>
            <a:spLocks noGrp="1"/>
          </p:cNvSpPr>
          <p:nvPr>
            <p:ph type="ftr" sz="quarter" idx="11"/>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20" name="Slide Number Placeholder 5">
            <a:extLst>
              <a:ext uri="{FF2B5EF4-FFF2-40B4-BE49-F238E27FC236}">
                <a16:creationId xmlns:a16="http://schemas.microsoft.com/office/drawing/2014/main" id="{0FF0B57E-91D7-4340-A156-F54A429F708E}"/>
              </a:ext>
            </a:extLst>
          </p:cNvPr>
          <p:cNvSpPr>
            <a:spLocks noGrp="1"/>
          </p:cNvSpPr>
          <p:nvPr>
            <p:ph type="sldNum" sz="quarter" idx="12"/>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08428217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F4FA-33E0-4260-94BB-73F8DAFDA959}"/>
              </a:ext>
            </a:extLst>
          </p:cNvPr>
          <p:cNvSpPr>
            <a:spLocks noGrp="1"/>
          </p:cNvSpPr>
          <p:nvPr>
            <p:ph type="title"/>
          </p:nvPr>
        </p:nvSpPr>
        <p:spPr/>
        <p:txBody>
          <a:bodyPr/>
          <a:lstStyle/>
          <a:p>
            <a:r>
              <a:rPr lang="en-US"/>
              <a:t>Click to edit Master title style</a:t>
            </a:r>
          </a:p>
        </p:txBody>
      </p:sp>
      <p:sp>
        <p:nvSpPr>
          <p:cNvPr id="11" name="Date Placeholder 10">
            <a:extLst>
              <a:ext uri="{FF2B5EF4-FFF2-40B4-BE49-F238E27FC236}">
                <a16:creationId xmlns:a16="http://schemas.microsoft.com/office/drawing/2014/main" id="{A96C6FEC-BD9E-4350-B778-5E9744AC82BC}"/>
              </a:ext>
            </a:extLst>
          </p:cNvPr>
          <p:cNvSpPr>
            <a:spLocks noGrp="1"/>
          </p:cNvSpPr>
          <p:nvPr>
            <p:ph type="dt" sz="half" idx="10"/>
          </p:nvPr>
        </p:nvSpPr>
        <p:spPr/>
        <p:txBody>
          <a:bodyPr/>
          <a:lstStyle/>
          <a:p>
            <a:fld id="{4117C24B-5EE4-4601-9610-EE3CBE771EDE}" type="datetime1">
              <a:rPr lang="en-US" smtClean="0"/>
              <a:t>10/13/2020</a:t>
            </a:fld>
            <a:endParaRPr lang="en-US" dirty="0"/>
          </a:p>
        </p:txBody>
      </p:sp>
      <p:sp>
        <p:nvSpPr>
          <p:cNvPr id="12" name="Footer Placeholder 11">
            <a:extLst>
              <a:ext uri="{FF2B5EF4-FFF2-40B4-BE49-F238E27FC236}">
                <a16:creationId xmlns:a16="http://schemas.microsoft.com/office/drawing/2014/main" id="{CBDB1911-ADE7-4867-ABA6-3EA0737003BD}"/>
              </a:ext>
            </a:extLst>
          </p:cNvPr>
          <p:cNvSpPr>
            <a:spLocks noGrp="1"/>
          </p:cNvSpPr>
          <p:nvPr>
            <p:ph type="ftr" sz="quarter" idx="11"/>
          </p:nvPr>
        </p:nvSpPr>
        <p:spPr/>
        <p:txBody>
          <a:bodyPr/>
          <a:lstStyle/>
          <a:p>
            <a:r>
              <a:rPr lang="en-US"/>
              <a:t>CS 410 – Team Yellow – Load.In – Feasibility </a:t>
            </a:r>
            <a:endParaRPr lang="en-US" dirty="0"/>
          </a:p>
        </p:txBody>
      </p:sp>
      <p:sp>
        <p:nvSpPr>
          <p:cNvPr id="13" name="Slide Number Placeholder 12">
            <a:extLst>
              <a:ext uri="{FF2B5EF4-FFF2-40B4-BE49-F238E27FC236}">
                <a16:creationId xmlns:a16="http://schemas.microsoft.com/office/drawing/2014/main" id="{B1B429F8-6200-4D90-8668-EE2903F85AF8}"/>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5484591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29383003-D892-409C-B655-0EF0AB60B82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203EA3D-1257-4BD8-98DF-5FFE56276CF5}" type="datetime1">
              <a:rPr lang="en-US" smtClean="0"/>
              <a:t>10/13/2020</a:t>
            </a:fld>
            <a:endParaRPr lang="en-US" dirty="0"/>
          </a:p>
        </p:txBody>
      </p:sp>
      <p:sp>
        <p:nvSpPr>
          <p:cNvPr id="9" name="Footer Placeholder 4">
            <a:extLst>
              <a:ext uri="{FF2B5EF4-FFF2-40B4-BE49-F238E27FC236}">
                <a16:creationId xmlns:a16="http://schemas.microsoft.com/office/drawing/2014/main" id="{E9273F58-CD23-461A-B522-6545DCB7493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230198EB-D572-4A9F-90F5-E5FE31C127C5}"/>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
        <p:nvSpPr>
          <p:cNvPr id="11" name="Title 10">
            <a:extLst>
              <a:ext uri="{FF2B5EF4-FFF2-40B4-BE49-F238E27FC236}">
                <a16:creationId xmlns:a16="http://schemas.microsoft.com/office/drawing/2014/main" id="{6509B078-7B81-4986-9506-369976E4145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869640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426FD-CA84-4EFC-A4B6-517ADD25AA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4B8538-E6D1-4784-B1B6-56A8AD99AC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447121-E75E-4B71-97FE-9E83E13E1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F912CEDA-0F6B-428A-B383-5966EBCF5593}"/>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6129A251-12D9-4873-B0F6-4885C1A193AD}" type="datetime1">
              <a:rPr lang="en-US" smtClean="0"/>
              <a:t>10/13/2020</a:t>
            </a:fld>
            <a:endParaRPr lang="en-US" dirty="0"/>
          </a:p>
        </p:txBody>
      </p:sp>
      <p:sp>
        <p:nvSpPr>
          <p:cNvPr id="9" name="Footer Placeholder 4">
            <a:extLst>
              <a:ext uri="{FF2B5EF4-FFF2-40B4-BE49-F238E27FC236}">
                <a16:creationId xmlns:a16="http://schemas.microsoft.com/office/drawing/2014/main" id="{FF5C97A8-5365-4EE4-BC14-75E5AF72A03C}"/>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7F222BC1-9A1E-4414-900B-85A0C53483BB}"/>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39504872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9162-806E-42EA-9505-F8BCC49E6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FFFB9E-6B59-4E84-8261-BD1EEB22EB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88CBEF-4A1F-4890-98C4-C3EF12F2F8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CC047EA0-DFE9-4A96-837A-F69CDBA937CC}"/>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A1417C65-08EF-4D08-987F-065228EE51B7}" type="datetime1">
              <a:rPr lang="en-US" smtClean="0"/>
              <a:t>10/13/2020</a:t>
            </a:fld>
            <a:endParaRPr lang="en-US" dirty="0"/>
          </a:p>
        </p:txBody>
      </p:sp>
      <p:sp>
        <p:nvSpPr>
          <p:cNvPr id="9" name="Footer Placeholder 4">
            <a:extLst>
              <a:ext uri="{FF2B5EF4-FFF2-40B4-BE49-F238E27FC236}">
                <a16:creationId xmlns:a16="http://schemas.microsoft.com/office/drawing/2014/main" id="{677FD639-22D1-4D8A-9A83-C16A0BDD110C}"/>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94677218-F23A-4F7E-A5A0-43C4A2C8531D}"/>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3588735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A19C-25B4-4456-8E83-4C44BF66F9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8B0A73-F248-4A0C-86F0-17FA92D7B5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A4DFDD73-EDF4-4006-8498-54AB0870832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8A54ACA-9284-4FE5-AFE9-6A84A50FEBE6}" type="datetime1">
              <a:rPr lang="en-US" smtClean="0"/>
              <a:t>10/13/2020</a:t>
            </a:fld>
            <a:endParaRPr lang="en-US" dirty="0"/>
          </a:p>
        </p:txBody>
      </p:sp>
      <p:sp>
        <p:nvSpPr>
          <p:cNvPr id="8" name="Footer Placeholder 4">
            <a:extLst>
              <a:ext uri="{FF2B5EF4-FFF2-40B4-BE49-F238E27FC236}">
                <a16:creationId xmlns:a16="http://schemas.microsoft.com/office/drawing/2014/main" id="{75E982D2-7880-44D3-801D-15D0681BD52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B5534EC4-AF0B-463E-A5C7-AE47FB0EF874}"/>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82826536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F5244B-9C32-47C3-BBEF-68771FD898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AADC72-8906-4E16-AE33-0B6E50ED3B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0CF9FB9F-0868-4D08-8C23-CAB92E6B46FB}"/>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F8AD06F2-C3AF-4EE4-AEB2-2C3FBC0339D5}" type="datetime1">
              <a:rPr lang="en-US" smtClean="0"/>
              <a:t>10/13/2020</a:t>
            </a:fld>
            <a:endParaRPr lang="en-US" dirty="0"/>
          </a:p>
        </p:txBody>
      </p:sp>
      <p:sp>
        <p:nvSpPr>
          <p:cNvPr id="8" name="Footer Placeholder 4">
            <a:extLst>
              <a:ext uri="{FF2B5EF4-FFF2-40B4-BE49-F238E27FC236}">
                <a16:creationId xmlns:a16="http://schemas.microsoft.com/office/drawing/2014/main" id="{DEA84886-83CA-4607-8D20-663575C007B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9F417560-4E39-4F39-9F66-A69ABCBC843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49306454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Obj">
  <p:cSld name="Title, 2 Content">
    <p:spTree>
      <p:nvGrpSpPr>
        <p:cNvPr id="1" name=""/>
        <p:cNvGrpSpPr/>
        <p:nvPr/>
      </p:nvGrpSpPr>
      <p:grpSpPr>
        <a:xfrm>
          <a:off x="0" y="0"/>
          <a:ext cx="0" cy="0"/>
          <a:chOff x="0" y="0"/>
          <a:chExt cx="0" cy="0"/>
        </a:xfrm>
      </p:grpSpPr>
      <p:sp>
        <p:nvSpPr>
          <p:cNvPr id="45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5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extLst>
      <p:ext uri="{BB962C8B-B14F-4D97-AF65-F5344CB8AC3E}">
        <p14:creationId xmlns:p14="http://schemas.microsoft.com/office/powerpoint/2010/main" val="61103431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01617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0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1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1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1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6"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1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1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2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6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2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2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2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2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2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2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3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3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3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3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3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3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3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3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4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4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4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4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57"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59"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6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6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6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4"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6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6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6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7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7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72"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7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7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76"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78"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79"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8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4"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86"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7"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8"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9"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90"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91"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0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0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0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6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6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0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1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1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12"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1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1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1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1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1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2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2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2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2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2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2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3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5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5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5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5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5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6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61"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6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6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6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6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6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6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7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7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7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7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7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7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7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8"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8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0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0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0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0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0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0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1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1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12"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1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1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1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1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1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1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2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2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2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7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7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7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2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2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2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3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5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5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5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5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5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5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6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61"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6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6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6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6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7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7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7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6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6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6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6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7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7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7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7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7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7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7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7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7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8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02"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04"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0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0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0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0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7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7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8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09"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1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1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1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1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1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1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1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17"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1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1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1"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2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23"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4"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2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2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9"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3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31"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32"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33"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34"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35"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36"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4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5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8" name="Group 1"/>
          <p:cNvGrpSpPr/>
          <p:nvPr/>
        </p:nvGrpSpPr>
        <p:grpSpPr>
          <a:xfrm>
            <a:off x="87480" y="6091200"/>
            <a:ext cx="693360" cy="695160"/>
            <a:chOff x="87480" y="6091200"/>
            <a:chExt cx="693360" cy="695160"/>
          </a:xfrm>
        </p:grpSpPr>
        <p:sp>
          <p:nvSpPr>
            <p:cNvPr id="49"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1"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2"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3"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55" name="PlaceHolder 8"/>
          <p:cNvSpPr>
            <a:spLocks noGrp="1"/>
          </p:cNvSpPr>
          <p:nvPr>
            <p:ph type="dt"/>
          </p:nvPr>
        </p:nvSpPr>
        <p:spPr>
          <a:xfrm>
            <a:off x="838080" y="6311880"/>
            <a:ext cx="2742840" cy="545760"/>
          </a:xfrm>
          <a:prstGeom prst="rect">
            <a:avLst/>
          </a:prstGeom>
        </p:spPr>
        <p:txBody>
          <a:bodyPr anchor="ctr">
            <a:noAutofit/>
          </a:bodyPr>
          <a:lstStyle/>
          <a:p>
            <a:pPr>
              <a:lnSpc>
                <a:spcPct val="100000"/>
              </a:lnSpc>
            </a:pPr>
            <a:fld id="{A6AD04B5-BF85-49A1-A96E-7C9EB63060E4}" type="datetime1">
              <a:rPr lang="en-US" sz="1200" b="1" strike="noStrike" spc="-1">
                <a:solidFill>
                  <a:srgbClr val="FFFFFF"/>
                </a:solidFill>
                <a:latin typeface="Gulim"/>
              </a:rPr>
              <a:t>10/13/2020</a:t>
            </a:fld>
            <a:endParaRPr lang="en-US" sz="1200" b="0" strike="noStrike" spc="-1">
              <a:latin typeface="Times New Roman"/>
            </a:endParaRPr>
          </a:p>
        </p:txBody>
      </p:sp>
      <p:sp>
        <p:nvSpPr>
          <p:cNvPr id="56" name="PlaceHolder 9"/>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57" name="PlaceHolder 10"/>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D0357B2A-671A-4411-B829-EEA73F42010D}" type="slidenum">
              <a:rPr lang="en-US" sz="1200" b="1" strike="noStrike" spc="-1">
                <a:solidFill>
                  <a:srgbClr val="FFFFFF"/>
                </a:solidFill>
                <a:latin typeface="Gulim"/>
              </a:rPr>
              <a:t>‹#›</a:t>
            </a:fld>
            <a:endParaRPr lang="en-US" sz="1200" b="0" strike="noStrike" spc="-1">
              <a:latin typeface="Times New Roman"/>
            </a:endParaRPr>
          </a:p>
        </p:txBody>
      </p:sp>
      <p:sp>
        <p:nvSpPr>
          <p:cNvPr id="58" name="PlaceHolder 11"/>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59"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FFFFFF"/>
                </a:solidFill>
                <a:latin typeface="Gulim"/>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FFFFFF"/>
                </a:solidFill>
                <a:latin typeface="Gulim"/>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FFFFFF"/>
                </a:solidFill>
                <a:latin typeface="Gulim"/>
              </a:rPr>
              <a:t>Third Outline Level</a:t>
            </a:r>
          </a:p>
          <a:p>
            <a:pPr marL="1728000" lvl="3" indent="-216000">
              <a:spcBef>
                <a:spcPts val="567"/>
              </a:spcBef>
              <a:buClr>
                <a:srgbClr val="000000"/>
              </a:buClr>
              <a:buSzPct val="75000"/>
              <a:buFont typeface="Symbol" charset="2"/>
              <a:buChar char=""/>
            </a:pPr>
            <a:r>
              <a:rPr lang="en-US" sz="1800" b="0" strike="noStrike" spc="-1">
                <a:solidFill>
                  <a:srgbClr val="FFFFFF"/>
                </a:solidFill>
                <a:latin typeface="Gulim"/>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FFFFFF"/>
                </a:solidFill>
                <a:latin typeface="Gulim"/>
              </a:rPr>
              <a:t>Fifth Outline Level</a:t>
            </a:r>
          </a:p>
          <a:p>
            <a:pPr marL="2592000" lvl="5" indent="-216000">
              <a:spcBef>
                <a:spcPts val="283"/>
              </a:spcBef>
              <a:buClr>
                <a:srgbClr val="000000"/>
              </a:buClr>
              <a:buSzPct val="45000"/>
              <a:buFont typeface="Wingdings" charset="2"/>
              <a:buChar char=""/>
            </a:pPr>
            <a:r>
              <a:rPr lang="en-US" sz="2000" b="0" strike="noStrike" spc="-1">
                <a:solidFill>
                  <a:srgbClr val="FFFFFF"/>
                </a:solidFill>
                <a:latin typeface="Gulim"/>
              </a:rPr>
              <a:t>Sixth Outline Level</a:t>
            </a:r>
          </a:p>
          <a:p>
            <a:pPr marL="3024000" lvl="6" indent="-216000">
              <a:spcBef>
                <a:spcPts val="283"/>
              </a:spcBef>
              <a:buClr>
                <a:srgbClr val="000000"/>
              </a:buClr>
              <a:buSzPct val="45000"/>
              <a:buFont typeface="Wingdings" charset="2"/>
              <a:buChar char=""/>
            </a:pPr>
            <a:r>
              <a:rPr lang="en-US" sz="2000" b="0" strike="noStrike" spc="-1">
                <a:solidFill>
                  <a:srgbClr val="FFFFFF"/>
                </a:solidFill>
                <a:latin typeface="Gulim"/>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83" name="Group 1"/>
          <p:cNvGrpSpPr/>
          <p:nvPr/>
        </p:nvGrpSpPr>
        <p:grpSpPr>
          <a:xfrm>
            <a:off x="87480" y="6091200"/>
            <a:ext cx="692640" cy="694440"/>
            <a:chOff x="87480" y="6091200"/>
            <a:chExt cx="692640" cy="694440"/>
          </a:xfrm>
        </p:grpSpPr>
        <p:sp>
          <p:nvSpPr>
            <p:cNvPr id="484" name="CustomShape 2"/>
            <p:cNvSpPr/>
            <p:nvPr/>
          </p:nvSpPr>
          <p:spPr>
            <a:xfrm>
              <a:off x="8748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85" name="CustomShape 3"/>
            <p:cNvSpPr/>
            <p:nvPr/>
          </p:nvSpPr>
          <p:spPr>
            <a:xfrm>
              <a:off x="33588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86" name="CustomShape 4"/>
            <p:cNvSpPr/>
            <p:nvPr/>
          </p:nvSpPr>
          <p:spPr>
            <a:xfrm>
              <a:off x="335880" y="634248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87" name="CustomShape 5"/>
            <p:cNvSpPr/>
            <p:nvPr/>
          </p:nvSpPr>
          <p:spPr>
            <a:xfrm>
              <a:off x="87480" y="634068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88" name="CustomShape 6"/>
            <p:cNvSpPr/>
            <p:nvPr/>
          </p:nvSpPr>
          <p:spPr>
            <a:xfrm>
              <a:off x="87480" y="609120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89" name="CustomShape 7"/>
            <p:cNvSpPr/>
            <p:nvPr/>
          </p:nvSpPr>
          <p:spPr>
            <a:xfrm>
              <a:off x="58572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90" name="PlaceHolder 8"/>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491"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717FBF-25E8-4779-9C34-EA3056606A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A83A81B-63FD-498A-B325-7FE01AED81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8CCDE9-65CF-4399-BB36-1A6510B36389}"/>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E2D9427-084F-4F35-9A26-91417459E8FA}" type="datetime1">
              <a:rPr lang="en-US" smtClean="0"/>
              <a:t>10/13/2020</a:t>
            </a:fld>
            <a:endParaRPr lang="en-US" dirty="0"/>
          </a:p>
        </p:txBody>
      </p:sp>
      <p:sp>
        <p:nvSpPr>
          <p:cNvPr id="5" name="Footer Placeholder 4">
            <a:extLst>
              <a:ext uri="{FF2B5EF4-FFF2-40B4-BE49-F238E27FC236}">
                <a16:creationId xmlns:a16="http://schemas.microsoft.com/office/drawing/2014/main" id="{9935741C-0357-4BC2-8136-FAD9432DF36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B2EF6CF6-31F2-4883-93A2-5BD0F82E038B}"/>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grpSp>
        <p:nvGrpSpPr>
          <p:cNvPr id="7" name="Group 6">
            <a:extLst>
              <a:ext uri="{FF2B5EF4-FFF2-40B4-BE49-F238E27FC236}">
                <a16:creationId xmlns:a16="http://schemas.microsoft.com/office/drawing/2014/main" id="{BA4EF8A6-8249-4EB2-9F8E-A886E1DEBE10}"/>
              </a:ext>
            </a:extLst>
          </p:cNvPr>
          <p:cNvGrpSpPr/>
          <p:nvPr userDrawn="1"/>
        </p:nvGrpSpPr>
        <p:grpSpPr>
          <a:xfrm>
            <a:off x="87368" y="6091245"/>
            <a:ext cx="693682" cy="695310"/>
            <a:chOff x="144518" y="6054732"/>
            <a:chExt cx="693682" cy="695310"/>
          </a:xfrm>
        </p:grpSpPr>
        <p:sp>
          <p:nvSpPr>
            <p:cNvPr id="8" name="Rectangle: Rounded Corners 7">
              <a:extLst>
                <a:ext uri="{FF2B5EF4-FFF2-40B4-BE49-F238E27FC236}">
                  <a16:creationId xmlns:a16="http://schemas.microsoft.com/office/drawing/2014/main" id="{3E2C611B-5B3A-4612-967D-DC8B4DD1A6CD}"/>
                </a:ext>
              </a:extLst>
            </p:cNvPr>
            <p:cNvSpPr/>
            <p:nvPr/>
          </p:nvSpPr>
          <p:spPr>
            <a:xfrm>
              <a:off x="144518"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ADB39A34-375C-45BF-BA21-D6BBAF27C05D}"/>
                </a:ext>
              </a:extLst>
            </p:cNvPr>
            <p:cNvSpPr/>
            <p:nvPr/>
          </p:nvSpPr>
          <p:spPr>
            <a:xfrm>
              <a:off x="393114"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D4034B2-A627-4B78-8A9C-29FF007612DF}"/>
                </a:ext>
              </a:extLst>
            </p:cNvPr>
            <p:cNvSpPr/>
            <p:nvPr/>
          </p:nvSpPr>
          <p:spPr>
            <a:xfrm>
              <a:off x="393114" y="6306124"/>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33C1F84-5888-47EF-BB77-80B5C434B9DD}"/>
                </a:ext>
              </a:extLst>
            </p:cNvPr>
            <p:cNvSpPr/>
            <p:nvPr/>
          </p:nvSpPr>
          <p:spPr>
            <a:xfrm>
              <a:off x="144518" y="6304205"/>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1C4F766-E4BE-404F-8201-4CEE52A9C90E}"/>
                </a:ext>
              </a:extLst>
            </p:cNvPr>
            <p:cNvSpPr/>
            <p:nvPr/>
          </p:nvSpPr>
          <p:spPr>
            <a:xfrm>
              <a:off x="144518" y="6054732"/>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05B4B36-E4B4-405C-87CF-D119F66EC525}"/>
                </a:ext>
              </a:extLst>
            </p:cNvPr>
            <p:cNvSpPr/>
            <p:nvPr/>
          </p:nvSpPr>
          <p:spPr>
            <a:xfrm>
              <a:off x="642876"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17985137"/>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96" name="Group 1"/>
          <p:cNvGrpSpPr/>
          <p:nvPr/>
        </p:nvGrpSpPr>
        <p:grpSpPr>
          <a:xfrm>
            <a:off x="144360" y="6054840"/>
            <a:ext cx="693720" cy="695160"/>
            <a:chOff x="144360" y="6054840"/>
            <a:chExt cx="693720" cy="695160"/>
          </a:xfrm>
        </p:grpSpPr>
        <p:sp>
          <p:nvSpPr>
            <p:cNvPr id="97" name="CustomShape 2"/>
            <p:cNvSpPr/>
            <p:nvPr/>
          </p:nvSpPr>
          <p:spPr>
            <a:xfrm>
              <a:off x="1443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8" name="CustomShape 3"/>
            <p:cNvSpPr/>
            <p:nvPr/>
          </p:nvSpPr>
          <p:spPr>
            <a:xfrm>
              <a:off x="39312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9" name="CustomShape 4"/>
            <p:cNvSpPr/>
            <p:nvPr/>
          </p:nvSpPr>
          <p:spPr>
            <a:xfrm>
              <a:off x="393120" y="63061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00" name="CustomShape 5"/>
            <p:cNvSpPr/>
            <p:nvPr/>
          </p:nvSpPr>
          <p:spPr>
            <a:xfrm>
              <a:off x="144360" y="63043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01" name="CustomShape 6"/>
            <p:cNvSpPr/>
            <p:nvPr/>
          </p:nvSpPr>
          <p:spPr>
            <a:xfrm>
              <a:off x="144360" y="60548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02" name="CustomShape 7"/>
            <p:cNvSpPr/>
            <p:nvPr/>
          </p:nvSpPr>
          <p:spPr>
            <a:xfrm>
              <a:off x="6429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03"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000000"/>
                </a:solidFill>
                <a:latin typeface="Gulim"/>
              </a:rPr>
              <a:t>Click to edit Master title style</a:t>
            </a:r>
          </a:p>
        </p:txBody>
      </p:sp>
      <p:sp>
        <p:nvSpPr>
          <p:cNvPr id="104" name="PlaceHolder 9"/>
          <p:cNvSpPr>
            <a:spLocks noGrp="1"/>
          </p:cNvSpPr>
          <p:nvPr>
            <p:ph type="body"/>
          </p:nvPr>
        </p:nvSpPr>
        <p:spPr>
          <a:xfrm>
            <a:off x="838080" y="1825560"/>
            <a:ext cx="1051524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ulim"/>
              </a:rPr>
              <a:t>Click to 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ulim"/>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ulim"/>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ulim"/>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ulim"/>
              </a:rPr>
              <a:t>Fifth level</a:t>
            </a:r>
          </a:p>
        </p:txBody>
      </p:sp>
      <p:sp>
        <p:nvSpPr>
          <p:cNvPr id="105" name="PlaceHolder 10"/>
          <p:cNvSpPr>
            <a:spLocks noGrp="1"/>
          </p:cNvSpPr>
          <p:nvPr>
            <p:ph type="dt"/>
          </p:nvPr>
        </p:nvSpPr>
        <p:spPr>
          <a:xfrm>
            <a:off x="838080" y="6311880"/>
            <a:ext cx="2742840" cy="545760"/>
          </a:xfrm>
          <a:prstGeom prst="rect">
            <a:avLst/>
          </a:prstGeom>
        </p:spPr>
        <p:txBody>
          <a:bodyPr anchor="ctr">
            <a:noAutofit/>
          </a:bodyPr>
          <a:lstStyle/>
          <a:p>
            <a:pPr>
              <a:lnSpc>
                <a:spcPct val="100000"/>
              </a:lnSpc>
            </a:pPr>
            <a:fld id="{C4247B71-37B9-4BD5-B825-09A38FD488D6}" type="datetime1">
              <a:rPr lang="en-US" sz="1200" b="1" strike="noStrike" spc="-1">
                <a:solidFill>
                  <a:srgbClr val="FFFFFF"/>
                </a:solidFill>
                <a:latin typeface="Gulim"/>
              </a:rPr>
              <a:t>10/13/2020</a:t>
            </a:fld>
            <a:endParaRPr lang="en-US" sz="1200" b="0" strike="noStrike" spc="-1">
              <a:latin typeface="Times New Roman"/>
            </a:endParaRPr>
          </a:p>
        </p:txBody>
      </p:sp>
      <p:sp>
        <p:nvSpPr>
          <p:cNvPr id="106" name="PlaceHolder 11"/>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107" name="PlaceHolder 12"/>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9EC62932-661E-4883-AC98-1164EEFD9A2A}"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44" name="Group 1"/>
          <p:cNvGrpSpPr/>
          <p:nvPr/>
        </p:nvGrpSpPr>
        <p:grpSpPr>
          <a:xfrm>
            <a:off x="87480" y="6091200"/>
            <a:ext cx="693360" cy="695160"/>
            <a:chOff x="87480" y="6091200"/>
            <a:chExt cx="693360" cy="695160"/>
          </a:xfrm>
        </p:grpSpPr>
        <p:sp>
          <p:nvSpPr>
            <p:cNvPr id="145"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6"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7"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8"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9"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50"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51"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152" name="PlaceHolder 9"/>
          <p:cNvSpPr>
            <a:spLocks noGrp="1"/>
          </p:cNvSpPr>
          <p:nvPr>
            <p:ph type="body"/>
          </p:nvPr>
        </p:nvSpPr>
        <p:spPr>
          <a:xfrm>
            <a:off x="838080" y="1825560"/>
            <a:ext cx="10515240" cy="4350960"/>
          </a:xfrm>
          <a:prstGeom prst="rect">
            <a:avLst/>
          </a:prstGeom>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Click to edit Master text styles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Second level</a:t>
            </a:r>
          </a:p>
          <a:p>
            <a:pPr marL="1143000" lvl="2" indent="-228240">
              <a:lnSpc>
                <a:spcPct val="90000"/>
              </a:lnSpc>
              <a:spcBef>
                <a:spcPts val="499"/>
              </a:spcBef>
              <a:buClr>
                <a:srgbClr val="FFFFFF"/>
              </a:buClr>
              <a:buFont typeface="Arial"/>
              <a:buChar char="•"/>
            </a:pPr>
            <a:r>
              <a:rPr lang="en-US" sz="2000" b="0" strike="noStrike" spc="-1">
                <a:solidFill>
                  <a:srgbClr val="FFFFFF"/>
                </a:solidFill>
                <a:latin typeface="Gulim"/>
              </a:rPr>
              <a:t>Third level</a:t>
            </a:r>
          </a:p>
          <a:p>
            <a:pPr marL="1600200" lvl="3" indent="-228240">
              <a:lnSpc>
                <a:spcPct val="90000"/>
              </a:lnSpc>
              <a:spcBef>
                <a:spcPts val="499"/>
              </a:spcBef>
              <a:buClr>
                <a:srgbClr val="FFFFFF"/>
              </a:buClr>
              <a:buFont typeface="Arial"/>
              <a:buChar char="•"/>
            </a:pPr>
            <a:r>
              <a:rPr lang="en-US" sz="1800" b="0" strike="noStrike" spc="-1">
                <a:solidFill>
                  <a:srgbClr val="FFFFFF"/>
                </a:solidFill>
                <a:latin typeface="Gulim"/>
              </a:rPr>
              <a:t>Fourth level</a:t>
            </a:r>
          </a:p>
          <a:p>
            <a:pPr marL="2057400" lvl="4" indent="-228240">
              <a:lnSpc>
                <a:spcPct val="90000"/>
              </a:lnSpc>
              <a:spcBef>
                <a:spcPts val="499"/>
              </a:spcBef>
              <a:buClr>
                <a:srgbClr val="FFFFFF"/>
              </a:buClr>
              <a:buFont typeface="Arial"/>
              <a:buChar char="•"/>
            </a:pPr>
            <a:r>
              <a:rPr lang="en-US" sz="1800" b="0" strike="noStrike" spc="-1">
                <a:solidFill>
                  <a:srgbClr val="FFFFFF"/>
                </a:solidFill>
                <a:latin typeface="Gulim"/>
              </a:rPr>
              <a:t>Fifth level</a:t>
            </a:r>
          </a:p>
        </p:txBody>
      </p:sp>
      <p:sp>
        <p:nvSpPr>
          <p:cNvPr id="153" name="PlaceHolder 10"/>
          <p:cNvSpPr>
            <a:spLocks noGrp="1"/>
          </p:cNvSpPr>
          <p:nvPr>
            <p:ph type="dt"/>
          </p:nvPr>
        </p:nvSpPr>
        <p:spPr>
          <a:xfrm>
            <a:off x="838080" y="6311880"/>
            <a:ext cx="2742840" cy="545760"/>
          </a:xfrm>
          <a:prstGeom prst="rect">
            <a:avLst/>
          </a:prstGeom>
        </p:spPr>
        <p:txBody>
          <a:bodyPr anchor="ctr">
            <a:noAutofit/>
          </a:bodyPr>
          <a:lstStyle/>
          <a:p>
            <a:pPr>
              <a:lnSpc>
                <a:spcPct val="100000"/>
              </a:lnSpc>
            </a:pPr>
            <a:fld id="{3F0205D0-9D1E-4C44-B4EA-4490D58E35D8}" type="datetime1">
              <a:rPr lang="en-US" sz="1200" b="1" strike="noStrike" spc="-1">
                <a:solidFill>
                  <a:srgbClr val="FFFFFF"/>
                </a:solidFill>
                <a:latin typeface="Gulim"/>
              </a:rPr>
              <a:t>10/13/2020</a:t>
            </a:fld>
            <a:endParaRPr lang="en-US" sz="1200" b="0" strike="noStrike" spc="-1">
              <a:latin typeface="Times New Roman"/>
            </a:endParaRPr>
          </a:p>
        </p:txBody>
      </p:sp>
      <p:sp>
        <p:nvSpPr>
          <p:cNvPr id="154" name="PlaceHolder 11"/>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155" name="PlaceHolder 12"/>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9A61822E-11C4-42CE-9F25-EF571CA1A230}"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92" name="Group 1"/>
          <p:cNvGrpSpPr/>
          <p:nvPr/>
        </p:nvGrpSpPr>
        <p:grpSpPr>
          <a:xfrm>
            <a:off x="87480" y="6091200"/>
            <a:ext cx="693360" cy="695160"/>
            <a:chOff x="87480" y="6091200"/>
            <a:chExt cx="693360" cy="695160"/>
          </a:xfrm>
        </p:grpSpPr>
        <p:sp>
          <p:nvSpPr>
            <p:cNvPr id="193"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4"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5"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6"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7"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8"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99"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200" name="PlaceHolder 9"/>
          <p:cNvSpPr>
            <a:spLocks noGrp="1"/>
          </p:cNvSpPr>
          <p:nvPr>
            <p:ph type="dt"/>
          </p:nvPr>
        </p:nvSpPr>
        <p:spPr>
          <a:xfrm>
            <a:off x="838080" y="6311880"/>
            <a:ext cx="2742840" cy="545760"/>
          </a:xfrm>
          <a:prstGeom prst="rect">
            <a:avLst/>
          </a:prstGeom>
        </p:spPr>
        <p:txBody>
          <a:bodyPr anchor="ctr">
            <a:noAutofit/>
          </a:bodyPr>
          <a:lstStyle/>
          <a:p>
            <a:pPr>
              <a:lnSpc>
                <a:spcPct val="100000"/>
              </a:lnSpc>
            </a:pPr>
            <a:fld id="{64D70870-9BBF-45B3-86A7-5CA95AF03C68}" type="datetime1">
              <a:rPr lang="en-US" sz="1200" b="1" strike="noStrike" spc="-1">
                <a:solidFill>
                  <a:srgbClr val="FFFFFF"/>
                </a:solidFill>
                <a:latin typeface="Gulim"/>
              </a:rPr>
              <a:t>10/13/2020</a:t>
            </a:fld>
            <a:endParaRPr lang="en-US" sz="1200" b="0" strike="noStrike" spc="-1">
              <a:latin typeface="Times New Roman"/>
            </a:endParaRPr>
          </a:p>
        </p:txBody>
      </p:sp>
      <p:sp>
        <p:nvSpPr>
          <p:cNvPr id="201" name="PlaceHolder 10"/>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202" name="PlaceHolder 11"/>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27C033E0-FC10-4E4E-9E1D-2105F1407EE0}" type="slidenum">
              <a:rPr lang="en-US" sz="1200" b="1" strike="noStrike" spc="-1">
                <a:solidFill>
                  <a:srgbClr val="FFFFFF"/>
                </a:solidFill>
                <a:latin typeface="Gulim"/>
              </a:rPr>
              <a:t>‹#›</a:t>
            </a:fld>
            <a:endParaRPr lang="en-US" sz="1200" b="0" strike="noStrike" spc="-1">
              <a:latin typeface="Times New Roman"/>
            </a:endParaRPr>
          </a:p>
        </p:txBody>
      </p:sp>
      <p:sp>
        <p:nvSpPr>
          <p:cNvPr id="203"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FFFFFF"/>
                </a:solidFill>
                <a:latin typeface="Gulim"/>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FFFFFF"/>
                </a:solidFill>
                <a:latin typeface="Gulim"/>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FFFFFF"/>
                </a:solidFill>
                <a:latin typeface="Gulim"/>
              </a:rPr>
              <a:t>Third Outline Level</a:t>
            </a:r>
          </a:p>
          <a:p>
            <a:pPr marL="1728000" lvl="3" indent="-216000">
              <a:spcBef>
                <a:spcPts val="567"/>
              </a:spcBef>
              <a:buClr>
                <a:srgbClr val="000000"/>
              </a:buClr>
              <a:buSzPct val="75000"/>
              <a:buFont typeface="Symbol" charset="2"/>
              <a:buChar char=""/>
            </a:pPr>
            <a:r>
              <a:rPr lang="en-US" sz="1800" b="0" strike="noStrike" spc="-1">
                <a:solidFill>
                  <a:srgbClr val="FFFFFF"/>
                </a:solidFill>
                <a:latin typeface="Gulim"/>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FFFFFF"/>
                </a:solidFill>
                <a:latin typeface="Gulim"/>
              </a:rPr>
              <a:t>Fifth Outline Level</a:t>
            </a:r>
          </a:p>
          <a:p>
            <a:pPr marL="2592000" lvl="5" indent="-216000">
              <a:spcBef>
                <a:spcPts val="283"/>
              </a:spcBef>
              <a:buClr>
                <a:srgbClr val="000000"/>
              </a:buClr>
              <a:buSzPct val="45000"/>
              <a:buFont typeface="Wingdings" charset="2"/>
              <a:buChar char=""/>
            </a:pPr>
            <a:r>
              <a:rPr lang="en-US" sz="2000" b="0" strike="noStrike" spc="-1">
                <a:solidFill>
                  <a:srgbClr val="FFFFFF"/>
                </a:solidFill>
                <a:latin typeface="Gulim"/>
              </a:rPr>
              <a:t>Sixth Outline Level</a:t>
            </a:r>
          </a:p>
          <a:p>
            <a:pPr marL="3024000" lvl="6" indent="-216000">
              <a:spcBef>
                <a:spcPts val="283"/>
              </a:spcBef>
              <a:buClr>
                <a:srgbClr val="000000"/>
              </a:buClr>
              <a:buSzPct val="45000"/>
              <a:buFont typeface="Wingdings" charset="2"/>
              <a:buChar char=""/>
            </a:pPr>
            <a:r>
              <a:rPr lang="en-US" sz="2000" b="0" strike="noStrike" spc="-1">
                <a:solidFill>
                  <a:srgbClr val="FFFFFF"/>
                </a:solidFill>
                <a:latin typeface="Gulim"/>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40" name="Group 1"/>
          <p:cNvGrpSpPr/>
          <p:nvPr/>
        </p:nvGrpSpPr>
        <p:grpSpPr>
          <a:xfrm>
            <a:off x="144360" y="6054840"/>
            <a:ext cx="693720" cy="695160"/>
            <a:chOff x="144360" y="6054840"/>
            <a:chExt cx="693720" cy="695160"/>
          </a:xfrm>
        </p:grpSpPr>
        <p:sp>
          <p:nvSpPr>
            <p:cNvPr id="241" name="CustomShape 2"/>
            <p:cNvSpPr/>
            <p:nvPr/>
          </p:nvSpPr>
          <p:spPr>
            <a:xfrm>
              <a:off x="1443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2" name="CustomShape 3"/>
            <p:cNvSpPr/>
            <p:nvPr/>
          </p:nvSpPr>
          <p:spPr>
            <a:xfrm>
              <a:off x="39312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3" name="CustomShape 4"/>
            <p:cNvSpPr/>
            <p:nvPr/>
          </p:nvSpPr>
          <p:spPr>
            <a:xfrm>
              <a:off x="393120" y="63061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4" name="CustomShape 5"/>
            <p:cNvSpPr/>
            <p:nvPr/>
          </p:nvSpPr>
          <p:spPr>
            <a:xfrm>
              <a:off x="144360" y="63043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5" name="CustomShape 6"/>
            <p:cNvSpPr/>
            <p:nvPr/>
          </p:nvSpPr>
          <p:spPr>
            <a:xfrm>
              <a:off x="144360" y="60548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6" name="CustomShape 7"/>
            <p:cNvSpPr/>
            <p:nvPr/>
          </p:nvSpPr>
          <p:spPr>
            <a:xfrm>
              <a:off x="6429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47"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000000"/>
                </a:solidFill>
                <a:latin typeface="Gulim"/>
              </a:rPr>
              <a:t>Click to edit Master title style</a:t>
            </a:r>
          </a:p>
        </p:txBody>
      </p:sp>
      <p:sp>
        <p:nvSpPr>
          <p:cNvPr id="248" name="PlaceHolder 9"/>
          <p:cNvSpPr>
            <a:spLocks noGrp="1"/>
          </p:cNvSpPr>
          <p:nvPr>
            <p:ph type="body"/>
          </p:nvPr>
        </p:nvSpPr>
        <p:spPr>
          <a:xfrm>
            <a:off x="838080" y="1825560"/>
            <a:ext cx="518112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ulim"/>
              </a:rPr>
              <a:t>Click to 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ulim"/>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ulim"/>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ulim"/>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ulim"/>
              </a:rPr>
              <a:t>Fifth level</a:t>
            </a:r>
          </a:p>
        </p:txBody>
      </p:sp>
      <p:sp>
        <p:nvSpPr>
          <p:cNvPr id="249" name="PlaceHolder 10"/>
          <p:cNvSpPr>
            <a:spLocks noGrp="1"/>
          </p:cNvSpPr>
          <p:nvPr>
            <p:ph type="body"/>
          </p:nvPr>
        </p:nvSpPr>
        <p:spPr>
          <a:xfrm>
            <a:off x="6172200" y="1825560"/>
            <a:ext cx="518112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ulim"/>
              </a:rPr>
              <a:t>Click to 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ulim"/>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ulim"/>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ulim"/>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ulim"/>
              </a:rPr>
              <a:t>Fifth level</a:t>
            </a:r>
          </a:p>
        </p:txBody>
      </p:sp>
      <p:sp>
        <p:nvSpPr>
          <p:cNvPr id="250" name="PlaceHolder 11"/>
          <p:cNvSpPr>
            <a:spLocks noGrp="1"/>
          </p:cNvSpPr>
          <p:nvPr>
            <p:ph type="dt"/>
          </p:nvPr>
        </p:nvSpPr>
        <p:spPr>
          <a:xfrm>
            <a:off x="838080" y="6311880"/>
            <a:ext cx="2742840" cy="545760"/>
          </a:xfrm>
          <a:prstGeom prst="rect">
            <a:avLst/>
          </a:prstGeom>
        </p:spPr>
        <p:txBody>
          <a:bodyPr anchor="ctr">
            <a:noAutofit/>
          </a:bodyPr>
          <a:lstStyle/>
          <a:p>
            <a:pPr>
              <a:lnSpc>
                <a:spcPct val="100000"/>
              </a:lnSpc>
            </a:pPr>
            <a:fld id="{CA75E193-AD3E-4151-8DC7-FB50926F3C7C}" type="datetime1">
              <a:rPr lang="en-US" sz="1200" b="1" strike="noStrike" spc="-1">
                <a:solidFill>
                  <a:srgbClr val="FFFFFF"/>
                </a:solidFill>
                <a:latin typeface="Gulim"/>
              </a:rPr>
              <a:t>10/13/2020</a:t>
            </a:fld>
            <a:endParaRPr lang="en-US" sz="1200" b="0" strike="noStrike" spc="-1">
              <a:latin typeface="Times New Roman"/>
            </a:endParaRPr>
          </a:p>
        </p:txBody>
      </p:sp>
      <p:sp>
        <p:nvSpPr>
          <p:cNvPr id="251" name="PlaceHolder 12"/>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252" name="PlaceHolder 13"/>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5AC720EC-0590-4580-8DAB-3FA03B265614}"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89" name="Group 1"/>
          <p:cNvGrpSpPr/>
          <p:nvPr/>
        </p:nvGrpSpPr>
        <p:grpSpPr>
          <a:xfrm>
            <a:off x="144360" y="6054840"/>
            <a:ext cx="693720" cy="695160"/>
            <a:chOff x="144360" y="6054840"/>
            <a:chExt cx="693720" cy="695160"/>
          </a:xfrm>
        </p:grpSpPr>
        <p:sp>
          <p:nvSpPr>
            <p:cNvPr id="290" name="CustomShape 2"/>
            <p:cNvSpPr/>
            <p:nvPr/>
          </p:nvSpPr>
          <p:spPr>
            <a:xfrm>
              <a:off x="1443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1" name="CustomShape 3"/>
            <p:cNvSpPr/>
            <p:nvPr/>
          </p:nvSpPr>
          <p:spPr>
            <a:xfrm>
              <a:off x="39312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2" name="CustomShape 4"/>
            <p:cNvSpPr/>
            <p:nvPr/>
          </p:nvSpPr>
          <p:spPr>
            <a:xfrm>
              <a:off x="393120" y="63061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3" name="CustomShape 5"/>
            <p:cNvSpPr/>
            <p:nvPr/>
          </p:nvSpPr>
          <p:spPr>
            <a:xfrm>
              <a:off x="144360" y="63043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4" name="CustomShape 6"/>
            <p:cNvSpPr/>
            <p:nvPr/>
          </p:nvSpPr>
          <p:spPr>
            <a:xfrm>
              <a:off x="144360" y="60548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5" name="CustomShape 7"/>
            <p:cNvSpPr/>
            <p:nvPr/>
          </p:nvSpPr>
          <p:spPr>
            <a:xfrm>
              <a:off x="6429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96" name="PlaceHolder 8"/>
          <p:cNvSpPr>
            <a:spLocks noGrp="1"/>
          </p:cNvSpPr>
          <p:nvPr>
            <p:ph type="title"/>
          </p:nvPr>
        </p:nvSpPr>
        <p:spPr>
          <a:xfrm>
            <a:off x="839880" y="365040"/>
            <a:ext cx="10515240" cy="1325160"/>
          </a:xfrm>
          <a:prstGeom prst="rect">
            <a:avLst/>
          </a:prstGeom>
        </p:spPr>
        <p:txBody>
          <a:bodyPr anchor="ctr">
            <a:noAutofit/>
          </a:bodyPr>
          <a:lstStyle/>
          <a:p>
            <a:pPr>
              <a:lnSpc>
                <a:spcPct val="90000"/>
              </a:lnSpc>
            </a:pPr>
            <a:r>
              <a:rPr lang="en-US" sz="4400" b="0" strike="noStrike" spc="-1">
                <a:solidFill>
                  <a:srgbClr val="000000"/>
                </a:solidFill>
                <a:latin typeface="Gulim"/>
              </a:rPr>
              <a:t>Click to edit Master title style</a:t>
            </a:r>
          </a:p>
        </p:txBody>
      </p:sp>
      <p:sp>
        <p:nvSpPr>
          <p:cNvPr id="297" name="PlaceHolder 9"/>
          <p:cNvSpPr>
            <a:spLocks noGrp="1"/>
          </p:cNvSpPr>
          <p:nvPr>
            <p:ph type="body"/>
          </p:nvPr>
        </p:nvSpPr>
        <p:spPr>
          <a:xfrm>
            <a:off x="839880" y="1681200"/>
            <a:ext cx="5157360" cy="823680"/>
          </a:xfrm>
          <a:prstGeom prst="rect">
            <a:avLst/>
          </a:prstGeom>
        </p:spPr>
        <p:txBody>
          <a:bodyPr anchor="b">
            <a:noAutofit/>
          </a:bodyPr>
          <a:lstStyle/>
          <a:p>
            <a:pPr>
              <a:lnSpc>
                <a:spcPct val="90000"/>
              </a:lnSpc>
              <a:spcBef>
                <a:spcPts val="1001"/>
              </a:spcBef>
              <a:tabLst>
                <a:tab pos="0" algn="l"/>
              </a:tabLst>
            </a:pPr>
            <a:r>
              <a:rPr lang="en-US" sz="2400" b="1" strike="noStrike" spc="-1">
                <a:solidFill>
                  <a:srgbClr val="000000"/>
                </a:solidFill>
                <a:latin typeface="Gulim"/>
              </a:rPr>
              <a:t>Click to edit Master text styles</a:t>
            </a:r>
            <a:endParaRPr lang="en-US" sz="2400" b="0" strike="noStrike" spc="-1">
              <a:solidFill>
                <a:srgbClr val="000000"/>
              </a:solidFill>
              <a:latin typeface="Gulim"/>
            </a:endParaRPr>
          </a:p>
        </p:txBody>
      </p:sp>
      <p:sp>
        <p:nvSpPr>
          <p:cNvPr id="298" name="PlaceHolder 10"/>
          <p:cNvSpPr>
            <a:spLocks noGrp="1"/>
          </p:cNvSpPr>
          <p:nvPr>
            <p:ph type="body"/>
          </p:nvPr>
        </p:nvSpPr>
        <p:spPr>
          <a:xfrm>
            <a:off x="839880" y="2505240"/>
            <a:ext cx="5157360" cy="368424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ulim"/>
              </a:rPr>
              <a:t>Click to 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ulim"/>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ulim"/>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ulim"/>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ulim"/>
              </a:rPr>
              <a:t>Fifth level</a:t>
            </a:r>
          </a:p>
        </p:txBody>
      </p:sp>
      <p:sp>
        <p:nvSpPr>
          <p:cNvPr id="299" name="PlaceHolder 11"/>
          <p:cNvSpPr>
            <a:spLocks noGrp="1"/>
          </p:cNvSpPr>
          <p:nvPr>
            <p:ph type="body"/>
          </p:nvPr>
        </p:nvSpPr>
        <p:spPr>
          <a:xfrm>
            <a:off x="6172200" y="1681200"/>
            <a:ext cx="5182920" cy="823680"/>
          </a:xfrm>
          <a:prstGeom prst="rect">
            <a:avLst/>
          </a:prstGeom>
        </p:spPr>
        <p:txBody>
          <a:bodyPr anchor="b">
            <a:noAutofit/>
          </a:bodyPr>
          <a:lstStyle/>
          <a:p>
            <a:pPr>
              <a:lnSpc>
                <a:spcPct val="90000"/>
              </a:lnSpc>
              <a:spcBef>
                <a:spcPts val="1001"/>
              </a:spcBef>
              <a:tabLst>
                <a:tab pos="0" algn="l"/>
              </a:tabLst>
            </a:pPr>
            <a:r>
              <a:rPr lang="en-US" sz="2400" b="1" strike="noStrike" spc="-1">
                <a:solidFill>
                  <a:srgbClr val="000000"/>
                </a:solidFill>
                <a:latin typeface="Gulim"/>
              </a:rPr>
              <a:t>Click to edit Master text styles</a:t>
            </a:r>
            <a:endParaRPr lang="en-US" sz="2400" b="0" strike="noStrike" spc="-1">
              <a:solidFill>
                <a:srgbClr val="000000"/>
              </a:solidFill>
              <a:latin typeface="Gulim"/>
            </a:endParaRPr>
          </a:p>
        </p:txBody>
      </p:sp>
      <p:sp>
        <p:nvSpPr>
          <p:cNvPr id="300" name="PlaceHolder 12"/>
          <p:cNvSpPr>
            <a:spLocks noGrp="1"/>
          </p:cNvSpPr>
          <p:nvPr>
            <p:ph type="body"/>
          </p:nvPr>
        </p:nvSpPr>
        <p:spPr>
          <a:xfrm>
            <a:off x="6172200" y="2505240"/>
            <a:ext cx="5182920" cy="368424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ulim"/>
              </a:rPr>
              <a:t>Click to 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ulim"/>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ulim"/>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ulim"/>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ulim"/>
              </a:rPr>
              <a:t>Fifth level</a:t>
            </a:r>
          </a:p>
        </p:txBody>
      </p:sp>
      <p:sp>
        <p:nvSpPr>
          <p:cNvPr id="301" name="PlaceHolder 13"/>
          <p:cNvSpPr>
            <a:spLocks noGrp="1"/>
          </p:cNvSpPr>
          <p:nvPr>
            <p:ph type="dt"/>
          </p:nvPr>
        </p:nvSpPr>
        <p:spPr>
          <a:xfrm>
            <a:off x="838080" y="6311880"/>
            <a:ext cx="2742840" cy="545760"/>
          </a:xfrm>
          <a:prstGeom prst="rect">
            <a:avLst/>
          </a:prstGeom>
        </p:spPr>
        <p:txBody>
          <a:bodyPr anchor="ctr">
            <a:noAutofit/>
          </a:bodyPr>
          <a:lstStyle/>
          <a:p>
            <a:pPr>
              <a:lnSpc>
                <a:spcPct val="100000"/>
              </a:lnSpc>
            </a:pPr>
            <a:fld id="{4C383E5F-A9A3-487C-83A2-744413D881F6}" type="datetime1">
              <a:rPr lang="en-US" sz="1200" b="1" strike="noStrike" spc="-1">
                <a:solidFill>
                  <a:srgbClr val="FFFFFF"/>
                </a:solidFill>
                <a:latin typeface="Gulim"/>
              </a:rPr>
              <a:t>10/13/2020</a:t>
            </a:fld>
            <a:endParaRPr lang="en-US" sz="1200" b="0" strike="noStrike" spc="-1">
              <a:latin typeface="Times New Roman"/>
            </a:endParaRPr>
          </a:p>
        </p:txBody>
      </p:sp>
      <p:sp>
        <p:nvSpPr>
          <p:cNvPr id="302" name="PlaceHolder 14"/>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303" name="PlaceHolder 15"/>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1E4EA281-DF91-4C08-AA84-D09ADE92331A}"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40" name="Group 1"/>
          <p:cNvGrpSpPr/>
          <p:nvPr/>
        </p:nvGrpSpPr>
        <p:grpSpPr>
          <a:xfrm>
            <a:off x="87480" y="6091200"/>
            <a:ext cx="693360" cy="695160"/>
            <a:chOff x="87480" y="6091200"/>
            <a:chExt cx="693360" cy="695160"/>
          </a:xfrm>
        </p:grpSpPr>
        <p:sp>
          <p:nvSpPr>
            <p:cNvPr id="341"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2"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3"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4"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5"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6"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47"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348" name="PlaceHolder 9"/>
          <p:cNvSpPr>
            <a:spLocks noGrp="1"/>
          </p:cNvSpPr>
          <p:nvPr>
            <p:ph type="body"/>
          </p:nvPr>
        </p:nvSpPr>
        <p:spPr>
          <a:xfrm>
            <a:off x="838080" y="1825560"/>
            <a:ext cx="5181120" cy="4350960"/>
          </a:xfrm>
          <a:prstGeom prst="rect">
            <a:avLst/>
          </a:prstGeom>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Click to edit Master text styles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Second level</a:t>
            </a:r>
          </a:p>
          <a:p>
            <a:pPr marL="1143000" lvl="2" indent="-228240">
              <a:lnSpc>
                <a:spcPct val="90000"/>
              </a:lnSpc>
              <a:spcBef>
                <a:spcPts val="499"/>
              </a:spcBef>
              <a:buClr>
                <a:srgbClr val="FFFFFF"/>
              </a:buClr>
              <a:buFont typeface="Arial"/>
              <a:buChar char="•"/>
            </a:pPr>
            <a:r>
              <a:rPr lang="en-US" sz="2000" b="0" strike="noStrike" spc="-1">
                <a:solidFill>
                  <a:srgbClr val="FFFFFF"/>
                </a:solidFill>
                <a:latin typeface="Gulim"/>
              </a:rPr>
              <a:t>Third level</a:t>
            </a:r>
          </a:p>
          <a:p>
            <a:pPr marL="1600200" lvl="3" indent="-228240">
              <a:lnSpc>
                <a:spcPct val="90000"/>
              </a:lnSpc>
              <a:spcBef>
                <a:spcPts val="499"/>
              </a:spcBef>
              <a:buClr>
                <a:srgbClr val="FFFFFF"/>
              </a:buClr>
              <a:buFont typeface="Arial"/>
              <a:buChar char="•"/>
            </a:pPr>
            <a:r>
              <a:rPr lang="en-US" sz="1800" b="0" strike="noStrike" spc="-1">
                <a:solidFill>
                  <a:srgbClr val="FFFFFF"/>
                </a:solidFill>
                <a:latin typeface="Gulim"/>
              </a:rPr>
              <a:t>Fourth level</a:t>
            </a:r>
          </a:p>
          <a:p>
            <a:pPr marL="2057400" lvl="4" indent="-228240">
              <a:lnSpc>
                <a:spcPct val="90000"/>
              </a:lnSpc>
              <a:spcBef>
                <a:spcPts val="499"/>
              </a:spcBef>
              <a:buClr>
                <a:srgbClr val="FFFFFF"/>
              </a:buClr>
              <a:buFont typeface="Arial"/>
              <a:buChar char="•"/>
            </a:pPr>
            <a:r>
              <a:rPr lang="en-US" sz="1800" b="0" strike="noStrike" spc="-1">
                <a:solidFill>
                  <a:srgbClr val="FFFFFF"/>
                </a:solidFill>
                <a:latin typeface="Gulim"/>
              </a:rPr>
              <a:t>Fifth level</a:t>
            </a:r>
          </a:p>
        </p:txBody>
      </p:sp>
      <p:sp>
        <p:nvSpPr>
          <p:cNvPr id="349" name="PlaceHolder 10"/>
          <p:cNvSpPr>
            <a:spLocks noGrp="1"/>
          </p:cNvSpPr>
          <p:nvPr>
            <p:ph type="body"/>
          </p:nvPr>
        </p:nvSpPr>
        <p:spPr>
          <a:xfrm>
            <a:off x="6172200" y="1825560"/>
            <a:ext cx="5181120" cy="4350960"/>
          </a:xfrm>
          <a:prstGeom prst="rect">
            <a:avLst/>
          </a:prstGeom>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Click to edit Master text styles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Second level</a:t>
            </a:r>
          </a:p>
          <a:p>
            <a:pPr marL="1143000" lvl="2" indent="-228240">
              <a:lnSpc>
                <a:spcPct val="90000"/>
              </a:lnSpc>
              <a:spcBef>
                <a:spcPts val="499"/>
              </a:spcBef>
              <a:buClr>
                <a:srgbClr val="FFFFFF"/>
              </a:buClr>
              <a:buFont typeface="Arial"/>
              <a:buChar char="•"/>
            </a:pPr>
            <a:r>
              <a:rPr lang="en-US" sz="2000" b="0" strike="noStrike" spc="-1">
                <a:solidFill>
                  <a:srgbClr val="FFFFFF"/>
                </a:solidFill>
                <a:latin typeface="Gulim"/>
              </a:rPr>
              <a:t>Third level</a:t>
            </a:r>
          </a:p>
          <a:p>
            <a:pPr marL="1600200" lvl="3" indent="-228240">
              <a:lnSpc>
                <a:spcPct val="90000"/>
              </a:lnSpc>
              <a:spcBef>
                <a:spcPts val="499"/>
              </a:spcBef>
              <a:buClr>
                <a:srgbClr val="FFFFFF"/>
              </a:buClr>
              <a:buFont typeface="Arial"/>
              <a:buChar char="•"/>
            </a:pPr>
            <a:r>
              <a:rPr lang="en-US" sz="1800" b="0" strike="noStrike" spc="-1">
                <a:solidFill>
                  <a:srgbClr val="FFFFFF"/>
                </a:solidFill>
                <a:latin typeface="Gulim"/>
              </a:rPr>
              <a:t>Fourth level</a:t>
            </a:r>
          </a:p>
          <a:p>
            <a:pPr marL="2057400" lvl="4" indent="-228240">
              <a:lnSpc>
                <a:spcPct val="90000"/>
              </a:lnSpc>
              <a:spcBef>
                <a:spcPts val="499"/>
              </a:spcBef>
              <a:buClr>
                <a:srgbClr val="FFFFFF"/>
              </a:buClr>
              <a:buFont typeface="Arial"/>
              <a:buChar char="•"/>
            </a:pPr>
            <a:r>
              <a:rPr lang="en-US" sz="1800" b="0" strike="noStrike" spc="-1">
                <a:solidFill>
                  <a:srgbClr val="FFFFFF"/>
                </a:solidFill>
                <a:latin typeface="Gulim"/>
              </a:rPr>
              <a:t>Fifth level</a:t>
            </a:r>
          </a:p>
        </p:txBody>
      </p:sp>
      <p:sp>
        <p:nvSpPr>
          <p:cNvPr id="350" name="PlaceHolder 11"/>
          <p:cNvSpPr>
            <a:spLocks noGrp="1"/>
          </p:cNvSpPr>
          <p:nvPr>
            <p:ph type="dt"/>
          </p:nvPr>
        </p:nvSpPr>
        <p:spPr>
          <a:xfrm>
            <a:off x="838080" y="6311880"/>
            <a:ext cx="2742840" cy="545760"/>
          </a:xfrm>
          <a:prstGeom prst="rect">
            <a:avLst/>
          </a:prstGeom>
        </p:spPr>
        <p:txBody>
          <a:bodyPr anchor="ctr">
            <a:noAutofit/>
          </a:bodyPr>
          <a:lstStyle/>
          <a:p>
            <a:pPr>
              <a:lnSpc>
                <a:spcPct val="100000"/>
              </a:lnSpc>
            </a:pPr>
            <a:fld id="{0763D2A7-F395-4782-A4F1-5EEBECF963BA}" type="datetime1">
              <a:rPr lang="en-US" sz="1200" b="1" strike="noStrike" spc="-1">
                <a:solidFill>
                  <a:srgbClr val="FFFFFF"/>
                </a:solidFill>
                <a:latin typeface="Gulim"/>
              </a:rPr>
              <a:t>10/13/2020</a:t>
            </a:fld>
            <a:endParaRPr lang="en-US" sz="1200" b="0" strike="noStrike" spc="-1">
              <a:latin typeface="Times New Roman"/>
            </a:endParaRPr>
          </a:p>
        </p:txBody>
      </p:sp>
      <p:sp>
        <p:nvSpPr>
          <p:cNvPr id="351" name="PlaceHolder 12"/>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352" name="PlaceHolder 13"/>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268CDBC4-3CD5-4F6E-9FBF-6E78BF2220EB}"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89" name="Group 1"/>
          <p:cNvGrpSpPr/>
          <p:nvPr/>
        </p:nvGrpSpPr>
        <p:grpSpPr>
          <a:xfrm>
            <a:off x="87480" y="6091200"/>
            <a:ext cx="693360" cy="695160"/>
            <a:chOff x="87480" y="6091200"/>
            <a:chExt cx="693360" cy="695160"/>
          </a:xfrm>
        </p:grpSpPr>
        <p:sp>
          <p:nvSpPr>
            <p:cNvPr id="390"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1"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2"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3"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4"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5"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96" name="PlaceHolder 8"/>
          <p:cNvSpPr>
            <a:spLocks noGrp="1"/>
          </p:cNvSpPr>
          <p:nvPr>
            <p:ph type="title"/>
          </p:nvPr>
        </p:nvSpPr>
        <p:spPr>
          <a:xfrm>
            <a:off x="831960" y="1709640"/>
            <a:ext cx="10515240" cy="2852280"/>
          </a:xfrm>
          <a:prstGeom prst="rect">
            <a:avLst/>
          </a:prstGeom>
        </p:spPr>
        <p:txBody>
          <a:bodyPr anchor="b">
            <a:noAutofit/>
          </a:bodyPr>
          <a:lstStyle/>
          <a:p>
            <a:pPr>
              <a:lnSpc>
                <a:spcPct val="90000"/>
              </a:lnSpc>
            </a:pPr>
            <a:r>
              <a:rPr lang="en-US" sz="6000" b="0" strike="noStrike" spc="-1">
                <a:solidFill>
                  <a:srgbClr val="FFFFFF"/>
                </a:solidFill>
                <a:latin typeface="Gulim"/>
              </a:rPr>
              <a:t>Click to edit Master title style</a:t>
            </a:r>
          </a:p>
        </p:txBody>
      </p:sp>
      <p:sp>
        <p:nvSpPr>
          <p:cNvPr id="397" name="PlaceHolder 9"/>
          <p:cNvSpPr>
            <a:spLocks noGrp="1"/>
          </p:cNvSpPr>
          <p:nvPr>
            <p:ph type="body"/>
          </p:nvPr>
        </p:nvSpPr>
        <p:spPr>
          <a:xfrm>
            <a:off x="831960" y="4589640"/>
            <a:ext cx="10515240" cy="1499760"/>
          </a:xfrm>
          <a:prstGeom prst="rect">
            <a:avLst/>
          </a:prstGeom>
        </p:spPr>
        <p:txBody>
          <a:bodyPr>
            <a:noAutofit/>
          </a:bodyPr>
          <a:lstStyle/>
          <a:p>
            <a:pPr>
              <a:lnSpc>
                <a:spcPct val="90000"/>
              </a:lnSpc>
              <a:spcBef>
                <a:spcPts val="1001"/>
              </a:spcBef>
              <a:tabLst>
                <a:tab pos="0" algn="l"/>
              </a:tabLst>
            </a:pPr>
            <a:r>
              <a:rPr lang="en-US" sz="2400" b="0" strike="noStrike" spc="-1">
                <a:solidFill>
                  <a:srgbClr val="FFFFFF"/>
                </a:solidFill>
                <a:latin typeface="Gulim"/>
              </a:rPr>
              <a:t>Click to edit Master text styles</a:t>
            </a:r>
          </a:p>
        </p:txBody>
      </p:sp>
      <p:sp>
        <p:nvSpPr>
          <p:cNvPr id="398" name="PlaceHolder 10"/>
          <p:cNvSpPr>
            <a:spLocks noGrp="1"/>
          </p:cNvSpPr>
          <p:nvPr>
            <p:ph type="dt"/>
          </p:nvPr>
        </p:nvSpPr>
        <p:spPr>
          <a:xfrm>
            <a:off x="838080" y="6311880"/>
            <a:ext cx="2742840" cy="545760"/>
          </a:xfrm>
          <a:prstGeom prst="rect">
            <a:avLst/>
          </a:prstGeom>
        </p:spPr>
        <p:txBody>
          <a:bodyPr anchor="ctr">
            <a:noAutofit/>
          </a:bodyPr>
          <a:lstStyle/>
          <a:p>
            <a:pPr>
              <a:lnSpc>
                <a:spcPct val="100000"/>
              </a:lnSpc>
            </a:pPr>
            <a:fld id="{A36ECA94-803A-4C53-A477-BF92A20FF18E}" type="datetime1">
              <a:rPr lang="en-US" sz="1200" b="1" strike="noStrike" spc="-1">
                <a:solidFill>
                  <a:srgbClr val="FFFFFF"/>
                </a:solidFill>
                <a:latin typeface="Gulim"/>
              </a:rPr>
              <a:t>10/13/2020</a:t>
            </a:fld>
            <a:endParaRPr lang="en-US" sz="1200" b="0" strike="noStrike" spc="-1">
              <a:latin typeface="Times New Roman"/>
            </a:endParaRPr>
          </a:p>
        </p:txBody>
      </p:sp>
      <p:sp>
        <p:nvSpPr>
          <p:cNvPr id="399" name="PlaceHolder 11"/>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400" name="PlaceHolder 12"/>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3325E595-BE5C-473A-9090-DEAA09496E41}"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37" name="Group 1"/>
          <p:cNvGrpSpPr/>
          <p:nvPr/>
        </p:nvGrpSpPr>
        <p:grpSpPr>
          <a:xfrm>
            <a:off x="87480" y="6091200"/>
            <a:ext cx="692640" cy="694440"/>
            <a:chOff x="87480" y="6091200"/>
            <a:chExt cx="692640" cy="694440"/>
          </a:xfrm>
        </p:grpSpPr>
        <p:sp>
          <p:nvSpPr>
            <p:cNvPr id="438" name="CustomShape 2"/>
            <p:cNvSpPr/>
            <p:nvPr/>
          </p:nvSpPr>
          <p:spPr>
            <a:xfrm>
              <a:off x="8748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39" name="CustomShape 3"/>
            <p:cNvSpPr/>
            <p:nvPr/>
          </p:nvSpPr>
          <p:spPr>
            <a:xfrm>
              <a:off x="33588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40" name="CustomShape 4"/>
            <p:cNvSpPr/>
            <p:nvPr/>
          </p:nvSpPr>
          <p:spPr>
            <a:xfrm>
              <a:off x="335880" y="634248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41" name="CustomShape 5"/>
            <p:cNvSpPr/>
            <p:nvPr/>
          </p:nvSpPr>
          <p:spPr>
            <a:xfrm>
              <a:off x="87480" y="634068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42" name="CustomShape 6"/>
            <p:cNvSpPr/>
            <p:nvPr/>
          </p:nvSpPr>
          <p:spPr>
            <a:xfrm>
              <a:off x="87480" y="609120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43" name="CustomShape 7"/>
            <p:cNvSpPr/>
            <p:nvPr/>
          </p:nvSpPr>
          <p:spPr>
            <a:xfrm>
              <a:off x="58572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44" name="PlaceHolder 8"/>
          <p:cNvSpPr>
            <a:spLocks noGrp="1"/>
          </p:cNvSpPr>
          <p:nvPr>
            <p:ph type="title"/>
          </p:nvPr>
        </p:nvSpPr>
        <p:spPr>
          <a:xfrm>
            <a:off x="838080" y="365040"/>
            <a:ext cx="10514520" cy="1324440"/>
          </a:xfrm>
          <a:prstGeom prst="rect">
            <a:avLst/>
          </a:prstGeom>
        </p:spPr>
        <p:txBody>
          <a:bodyPr lIns="0" tIns="0" rIns="0" bIns="0" anchor="ctr">
            <a:noAutofit/>
          </a:bodyPr>
          <a:lstStyle/>
          <a:p>
            <a:pPr algn="ctr"/>
            <a:r>
              <a:rPr lang="en-US" sz="1800" b="0" strike="noStrike" spc="-1">
                <a:latin typeface="Arial"/>
              </a:rPr>
              <a:t>Click to edit the title text format</a:t>
            </a:r>
          </a:p>
        </p:txBody>
      </p:sp>
      <p:sp>
        <p:nvSpPr>
          <p:cNvPr id="445" name="PlaceHolder 9"/>
          <p:cNvSpPr>
            <a:spLocks noGrp="1"/>
          </p:cNvSpPr>
          <p:nvPr>
            <p:ph type="body"/>
          </p:nvPr>
        </p:nvSpPr>
        <p:spPr>
          <a:xfrm>
            <a:off x="609480" y="1604520"/>
            <a:ext cx="5353920" cy="3976920"/>
          </a:xfrm>
          <a:prstGeom prst="rect">
            <a:avLst/>
          </a:prstGeom>
        </p:spPr>
        <p:txBody>
          <a:bodyPr lIns="0" tIns="0" rIns="0" bIns="0">
            <a:normAutofit/>
          </a:bodyPr>
          <a:lstStyle/>
          <a:p>
            <a:pPr marL="432000" indent="-324000" algn="ctr">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lgn="ctr">
              <a:spcBef>
                <a:spcPts val="1134"/>
              </a:spcBef>
              <a:buClr>
                <a:srgbClr val="000000"/>
              </a:buClr>
              <a:buSzPct val="75000"/>
              <a:buFont typeface="Symbol" charset="2"/>
              <a:buChar char=""/>
            </a:pPr>
            <a:r>
              <a:rPr lang="en-US" sz="1800" b="0" strike="noStrike" spc="-1">
                <a:latin typeface="Arial"/>
              </a:rPr>
              <a:t>Second Outline Level</a:t>
            </a:r>
          </a:p>
          <a:p>
            <a:pPr marL="1296000" lvl="2" indent="-288000" algn="ctr">
              <a:spcBef>
                <a:spcPts val="850"/>
              </a:spcBef>
              <a:buClr>
                <a:srgbClr val="000000"/>
              </a:buClr>
              <a:buSzPct val="45000"/>
              <a:buFont typeface="Wingdings" charset="2"/>
              <a:buChar char=""/>
            </a:pPr>
            <a:r>
              <a:rPr lang="en-US" sz="1800" b="0" strike="noStrike" spc="-1">
                <a:latin typeface="Arial"/>
              </a:rPr>
              <a:t>Third Outline Level</a:t>
            </a:r>
          </a:p>
          <a:p>
            <a:pPr marL="1728000" lvl="3" indent="-216000" algn="ctr">
              <a:spcBef>
                <a:spcPts val="567"/>
              </a:spcBef>
              <a:buClr>
                <a:srgbClr val="000000"/>
              </a:buClr>
              <a:buSzPct val="75000"/>
              <a:buFont typeface="Symbol" charset="2"/>
              <a:buChar char=""/>
            </a:pPr>
            <a:r>
              <a:rPr lang="en-US" sz="1800" b="0" strike="noStrike" spc="-1">
                <a:latin typeface="Arial"/>
              </a:rPr>
              <a:t>Fourth Outline Level</a:t>
            </a:r>
          </a:p>
          <a:p>
            <a:pPr marL="2160000" lvl="4" indent="-216000" algn="ctr">
              <a:spcBef>
                <a:spcPts val="283"/>
              </a:spcBef>
              <a:buClr>
                <a:srgbClr val="000000"/>
              </a:buClr>
              <a:buSzPct val="45000"/>
              <a:buFont typeface="Wingdings" charset="2"/>
              <a:buChar char=""/>
            </a:pPr>
            <a:r>
              <a:rPr lang="en-US" sz="1800" b="0" strike="noStrike" spc="-1">
                <a:latin typeface="Arial"/>
              </a:rPr>
              <a:t>Fifth Outline Level</a:t>
            </a:r>
          </a:p>
          <a:p>
            <a:pPr marL="2592000" lvl="5" indent="-216000" algn="ctr">
              <a:spcBef>
                <a:spcPts val="283"/>
              </a:spcBef>
              <a:buClr>
                <a:srgbClr val="000000"/>
              </a:buClr>
              <a:buSzPct val="45000"/>
              <a:buFont typeface="Wingdings" charset="2"/>
              <a:buChar char=""/>
            </a:pPr>
            <a:r>
              <a:rPr lang="en-US" sz="1800" b="0" strike="noStrike" spc="-1">
                <a:latin typeface="Arial"/>
              </a:rPr>
              <a:t>Sixth Outline Level</a:t>
            </a:r>
          </a:p>
          <a:p>
            <a:pPr marL="3024000" lvl="6" indent="-216000" algn="ctr">
              <a:spcBef>
                <a:spcPts val="283"/>
              </a:spcBef>
              <a:buClr>
                <a:srgbClr val="000000"/>
              </a:buClr>
              <a:buSzPct val="45000"/>
              <a:buFont typeface="Wingdings" charset="2"/>
              <a:buChar char=""/>
            </a:pPr>
            <a:r>
              <a:rPr lang="en-US" sz="1800" b="0" strike="noStrike" spc="-1">
                <a:latin typeface="Arial"/>
              </a:rPr>
              <a:t>Seventh Outline Level</a:t>
            </a:r>
          </a:p>
        </p:txBody>
      </p:sp>
      <p:sp>
        <p:nvSpPr>
          <p:cNvPr id="446" name="PlaceHolder 10"/>
          <p:cNvSpPr>
            <a:spLocks noGrp="1"/>
          </p:cNvSpPr>
          <p:nvPr>
            <p:ph type="body"/>
          </p:nvPr>
        </p:nvSpPr>
        <p:spPr>
          <a:xfrm>
            <a:off x="6231960" y="1604520"/>
            <a:ext cx="5353920" cy="3976920"/>
          </a:xfrm>
          <a:prstGeom prst="rect">
            <a:avLst/>
          </a:prstGeom>
        </p:spPr>
        <p:txBody>
          <a:bodyPr lIns="0" tIns="0" rIns="0" bIns="0">
            <a:normAutofit/>
          </a:bodyPr>
          <a:lstStyle/>
          <a:p>
            <a:pPr marL="432000" indent="-324000" algn="ctr">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lgn="ctr">
              <a:spcBef>
                <a:spcPts val="1134"/>
              </a:spcBef>
              <a:buClr>
                <a:srgbClr val="000000"/>
              </a:buClr>
              <a:buSzPct val="75000"/>
              <a:buFont typeface="Symbol" charset="2"/>
              <a:buChar char=""/>
            </a:pPr>
            <a:r>
              <a:rPr lang="en-US" sz="1800" b="0" strike="noStrike" spc="-1">
                <a:latin typeface="Arial"/>
              </a:rPr>
              <a:t>Second Outline Level</a:t>
            </a:r>
          </a:p>
          <a:p>
            <a:pPr marL="1296000" lvl="2" indent="-288000" algn="ctr">
              <a:spcBef>
                <a:spcPts val="850"/>
              </a:spcBef>
              <a:buClr>
                <a:srgbClr val="000000"/>
              </a:buClr>
              <a:buSzPct val="45000"/>
              <a:buFont typeface="Wingdings" charset="2"/>
              <a:buChar char=""/>
            </a:pPr>
            <a:r>
              <a:rPr lang="en-US" sz="1800" b="0" strike="noStrike" spc="-1">
                <a:latin typeface="Arial"/>
              </a:rPr>
              <a:t>Third Outline Level</a:t>
            </a:r>
          </a:p>
          <a:p>
            <a:pPr marL="1728000" lvl="3" indent="-216000" algn="ctr">
              <a:spcBef>
                <a:spcPts val="567"/>
              </a:spcBef>
              <a:buClr>
                <a:srgbClr val="000000"/>
              </a:buClr>
              <a:buSzPct val="75000"/>
              <a:buFont typeface="Symbol" charset="2"/>
              <a:buChar char=""/>
            </a:pPr>
            <a:r>
              <a:rPr lang="en-US" sz="1800" b="0" strike="noStrike" spc="-1">
                <a:latin typeface="Arial"/>
              </a:rPr>
              <a:t>Fourth Outline Level</a:t>
            </a:r>
          </a:p>
          <a:p>
            <a:pPr marL="2160000" lvl="4" indent="-216000" algn="ctr">
              <a:spcBef>
                <a:spcPts val="283"/>
              </a:spcBef>
              <a:buClr>
                <a:srgbClr val="000000"/>
              </a:buClr>
              <a:buSzPct val="45000"/>
              <a:buFont typeface="Wingdings" charset="2"/>
              <a:buChar char=""/>
            </a:pPr>
            <a:r>
              <a:rPr lang="en-US" sz="1800" b="0" strike="noStrike" spc="-1">
                <a:latin typeface="Arial"/>
              </a:rPr>
              <a:t>Fifth Outline Level</a:t>
            </a:r>
          </a:p>
          <a:p>
            <a:pPr marL="2592000" lvl="5" indent="-216000" algn="ctr">
              <a:spcBef>
                <a:spcPts val="283"/>
              </a:spcBef>
              <a:buClr>
                <a:srgbClr val="000000"/>
              </a:buClr>
              <a:buSzPct val="45000"/>
              <a:buFont typeface="Wingdings" charset="2"/>
              <a:buChar char=""/>
            </a:pPr>
            <a:r>
              <a:rPr lang="en-US" sz="1800" b="0" strike="noStrike" spc="-1">
                <a:latin typeface="Arial"/>
              </a:rPr>
              <a:t>Sixth Outline Level</a:t>
            </a:r>
          </a:p>
          <a:p>
            <a:pPr marL="3024000" lvl="6" indent="-216000" algn="ctr">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1.xml"/></Relationships>
</file>

<file path=ppt/slides/_rels/slide10.xml.rels><?xml version="1.0" encoding="UTF-8" standalone="yes"?>
<Relationships xmlns="http://schemas.openxmlformats.org/package/2006/relationships"><Relationship Id="rId3" Type="http://schemas.openxmlformats.org/officeDocument/2006/relationships/hyperlink" Target="https://www.wtkr.com/2019/11/08/how-that-19-u-haul-rental-can-cost-60-or-more" TargetMode="External"/><Relationship Id="rId2" Type="http://schemas.openxmlformats.org/officeDocument/2006/relationships/notesSlide" Target="../notesSlides/notesSlide10.xml"/><Relationship Id="rId1" Type="http://schemas.openxmlformats.org/officeDocument/2006/relationships/slideLayout" Target="../slideLayouts/slideLayout52.xml"/><Relationship Id="rId5" Type="http://schemas.openxmlformats.org/officeDocument/2006/relationships/image" Target="../media/image15.jp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76.xml"/><Relationship Id="rId5" Type="http://schemas.openxmlformats.org/officeDocument/2006/relationships/hyperlink" Target="https://creativecommons.org/licenses/by/3.0/" TargetMode="External"/><Relationship Id="rId4" Type="http://schemas.openxmlformats.org/officeDocument/2006/relationships/hyperlink" Target="https://www.realtor.com/advice/move/unpack-like-a-pro/"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41.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23.xml.rels><?xml version="1.0" encoding="UTF-8" standalone="yes"?>
<Relationships xmlns="http://schemas.openxmlformats.org/package/2006/relationships"><Relationship Id="rId3" Type="http://schemas.openxmlformats.org/officeDocument/2006/relationships/hyperlink" Target="https://www.uhaul.com/" TargetMode="External"/><Relationship Id="rId2" Type="http://schemas.openxmlformats.org/officeDocument/2006/relationships/image" Target="../media/image36.jpeg"/><Relationship Id="rId1" Type="http://schemas.openxmlformats.org/officeDocument/2006/relationships/slideLayout" Target="../slideLayouts/slideLayout100.xml"/><Relationship Id="rId4" Type="http://schemas.openxmlformats.org/officeDocument/2006/relationships/hyperlink" Target="https://creativecommons.org/licenses/by/3.0/"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25.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19.xml"/><Relationship Id="rId1" Type="http://schemas.openxmlformats.org/officeDocument/2006/relationships/slideLayout" Target="../slideLayouts/slideLayout85.xml"/></Relationships>
</file>

<file path=ppt/slides/_rels/slide26.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8.png"/><Relationship Id="rId1" Type="http://schemas.openxmlformats.org/officeDocument/2006/relationships/slideLayout" Target="../slideLayouts/slideLayout85.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5.xml"/><Relationship Id="rId5" Type="http://schemas.openxmlformats.org/officeDocument/2006/relationships/hyperlink" Target="https://creativecommons.org/licenses/by/3.0/" TargetMode="External"/><Relationship Id="rId4" Type="http://schemas.openxmlformats.org/officeDocument/2006/relationships/hyperlink" Target="https://www.theritemove.com/2019/09/30/game-plan-making-sure-you-pack-up-everything-of-importance/"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chart" Target="../charts/chart3.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52.xml"/><Relationship Id="rId6" Type="http://schemas.openxmlformats.org/officeDocument/2006/relationships/hyperlink" Target="https://creativecommons.org/licenses/by/3.0/" TargetMode="External"/><Relationship Id="rId5" Type="http://schemas.openxmlformats.org/officeDocument/2006/relationships/hyperlink" Target="http://myedmondsnews.com/2016/06/edmonds-woman-being-investigated-for-dui-after-u-haul-truck-hits-garage/" TargetMode="External"/><Relationship Id="rId4" Type="http://schemas.openxmlformats.org/officeDocument/2006/relationships/hyperlink" Target="https://www.hayesbc.com/causes-of-trailer-sway-and-how-to-prevent-the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hyperlink" Target="https://creativecommons.org/licenses/by/3.0/" TargetMode="External"/><Relationship Id="rId2" Type="http://schemas.openxmlformats.org/officeDocument/2006/relationships/notesSlide" Target="../notesSlides/notesSlide9.xml"/><Relationship Id="rId1" Type="http://schemas.openxmlformats.org/officeDocument/2006/relationships/slideLayout" Target="../slideLayouts/slideLayout61.xml"/><Relationship Id="rId6" Type="http://schemas.openxmlformats.org/officeDocument/2006/relationships/hyperlink" Target="https://courses.lumenlearning.com/suny-osuniversityphysics/chapter/12-1-conditions-for-static-equilibrium/" TargetMode="External"/><Relationship Id="rId5" Type="http://schemas.openxmlformats.org/officeDocument/2006/relationships/image" Target="../media/image13.jpeg"/><Relationship Id="rId4" Type="http://schemas.openxmlformats.org/officeDocument/2006/relationships/hyperlink" Target="https://www.pensketruckrental.com/renting-from-penske/how-to-load-a-moving-truc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1844020-8DB6-41A3-BB26-018D4B59CBD5}"/>
              </a:ext>
            </a:extLst>
          </p:cNvPr>
          <p:cNvSpPr/>
          <p:nvPr/>
        </p:nvSpPr>
        <p:spPr>
          <a:xfrm>
            <a:off x="0" y="0"/>
            <a:ext cx="12192000" cy="685800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sp>
        <p:nvSpPr>
          <p:cNvPr id="2" name="Load.In">
            <a:extLst>
              <a:ext uri="{FF2B5EF4-FFF2-40B4-BE49-F238E27FC236}">
                <a16:creationId xmlns:a16="http://schemas.microsoft.com/office/drawing/2014/main" id="{DBE9A72B-9352-440C-8F83-D8D0989E0B70}"/>
              </a:ext>
            </a:extLst>
          </p:cNvPr>
          <p:cNvSpPr>
            <a:spLocks noGrp="1"/>
          </p:cNvSpPr>
          <p:nvPr>
            <p:ph type="ctrTitle"/>
          </p:nvPr>
        </p:nvSpPr>
        <p:spPr>
          <a:xfrm>
            <a:off x="6804524" y="3260880"/>
            <a:ext cx="4680858" cy="862557"/>
          </a:xfrm>
        </p:spPr>
        <p:txBody>
          <a:bodyPr>
            <a:noAutofit/>
          </a:bodyPr>
          <a:lstStyle/>
          <a:p>
            <a:r>
              <a:rPr lang="en-US" sz="7200" b="1" spc="300" dirty="0"/>
              <a:t>Load.in</a:t>
            </a:r>
          </a:p>
        </p:txBody>
      </p:sp>
      <p:sp>
        <p:nvSpPr>
          <p:cNvPr id="3" name="Info">
            <a:extLst>
              <a:ext uri="{FF2B5EF4-FFF2-40B4-BE49-F238E27FC236}">
                <a16:creationId xmlns:a16="http://schemas.microsoft.com/office/drawing/2014/main" id="{A5DD4B51-ADC0-41E3-A87A-DEBA67EE9A4E}"/>
              </a:ext>
            </a:extLst>
          </p:cNvPr>
          <p:cNvSpPr>
            <a:spLocks noGrp="1"/>
          </p:cNvSpPr>
          <p:nvPr>
            <p:ph type="subTitle" idx="1"/>
          </p:nvPr>
        </p:nvSpPr>
        <p:spPr>
          <a:xfrm>
            <a:off x="8931817" y="5391824"/>
            <a:ext cx="3071949" cy="1129937"/>
          </a:xfrm>
        </p:spPr>
        <p:txBody>
          <a:bodyPr>
            <a:noAutofit/>
          </a:bodyPr>
          <a:lstStyle/>
          <a:p>
            <a:pPr algn="r"/>
            <a:r>
              <a:rPr lang="en-US" sz="1400" dirty="0"/>
              <a:t>Team Yellow</a:t>
            </a:r>
          </a:p>
          <a:p>
            <a:pPr algn="r"/>
            <a:r>
              <a:rPr lang="en-US" sz="1400" dirty="0"/>
              <a:t>Feasibility Presentation</a:t>
            </a:r>
          </a:p>
          <a:p>
            <a:pPr algn="r"/>
            <a:r>
              <a:rPr lang="en-US" sz="1400" dirty="0"/>
              <a:t>Old Dominion University</a:t>
            </a:r>
          </a:p>
          <a:p>
            <a:pPr algn="r"/>
            <a:fld id="{CFB66F7B-0A51-4CB1-ACC4-2B31ADC04880}" type="datetime1">
              <a:rPr lang="en-US" sz="1400"/>
              <a:t>10/13/2020</a:t>
            </a:fld>
            <a:endParaRPr lang="en-US" sz="1400" dirty="0"/>
          </a:p>
        </p:txBody>
      </p:sp>
      <p:sp>
        <p:nvSpPr>
          <p:cNvPr id="4" name="Give Your Move a Game Plan">
            <a:extLst>
              <a:ext uri="{FF2B5EF4-FFF2-40B4-BE49-F238E27FC236}">
                <a16:creationId xmlns:a16="http://schemas.microsoft.com/office/drawing/2014/main" id="{F9D37DA1-4D70-4C8B-A767-DC0BD2A8728D}"/>
              </a:ext>
            </a:extLst>
          </p:cNvPr>
          <p:cNvSpPr txBox="1">
            <a:spLocks/>
          </p:cNvSpPr>
          <p:nvPr/>
        </p:nvSpPr>
        <p:spPr>
          <a:xfrm>
            <a:off x="4551018" y="4544767"/>
            <a:ext cx="9187870" cy="41209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300" normalizeH="0" baseline="0" noProof="0" dirty="0">
                <a:ln>
                  <a:noFill/>
                </a:ln>
                <a:solidFill>
                  <a:srgbClr val="FFFFFF"/>
                </a:solidFill>
                <a:effectLst/>
                <a:uLnTx/>
                <a:uFillTx/>
                <a:latin typeface="Gulim"/>
                <a:ea typeface="+mj-ea"/>
                <a:cs typeface="+mj-cs"/>
              </a:rPr>
              <a:t>Using AI and Computer Vision </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300" normalizeH="0" baseline="0" noProof="0" dirty="0">
                <a:ln>
                  <a:noFill/>
                </a:ln>
                <a:solidFill>
                  <a:srgbClr val="FFFFFF"/>
                </a:solidFill>
                <a:effectLst/>
                <a:uLnTx/>
                <a:uFillTx/>
                <a:latin typeface="Gulim"/>
                <a:ea typeface="+mj-ea"/>
                <a:cs typeface="+mj-cs"/>
              </a:rPr>
              <a:t>to give your move a game plan.</a:t>
            </a:r>
          </a:p>
        </p:txBody>
      </p:sp>
      <p:grpSp>
        <p:nvGrpSpPr>
          <p:cNvPr id="39" name="Rising Logo">
            <a:extLst>
              <a:ext uri="{FF2B5EF4-FFF2-40B4-BE49-F238E27FC236}">
                <a16:creationId xmlns:a16="http://schemas.microsoft.com/office/drawing/2014/main" id="{042B53F2-34BD-40AD-9379-E3F35CAC1E50}"/>
              </a:ext>
            </a:extLst>
          </p:cNvPr>
          <p:cNvGrpSpPr/>
          <p:nvPr/>
        </p:nvGrpSpPr>
        <p:grpSpPr>
          <a:xfrm>
            <a:off x="8431717" y="1407354"/>
            <a:ext cx="1428873" cy="1432227"/>
            <a:chOff x="5638798" y="2453973"/>
            <a:chExt cx="1428873" cy="1432227"/>
          </a:xfrm>
        </p:grpSpPr>
        <p:sp>
          <p:nvSpPr>
            <p:cNvPr id="28" name="Rectangle: Rounded Corners 27">
              <a:extLst>
                <a:ext uri="{FF2B5EF4-FFF2-40B4-BE49-F238E27FC236}">
                  <a16:creationId xmlns:a16="http://schemas.microsoft.com/office/drawing/2014/main" id="{D7C6B570-1629-4743-9880-35F982FEEFBD}"/>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sp>
          <p:nvSpPr>
            <p:cNvPr id="30" name="Rectangle: Rounded Corners 29">
              <a:extLst>
                <a:ext uri="{FF2B5EF4-FFF2-40B4-BE49-F238E27FC236}">
                  <a16:creationId xmlns:a16="http://schemas.microsoft.com/office/drawing/2014/main" id="{7C9E2751-25C4-4887-8CB6-8F3C164B2F8A}"/>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ulim"/>
                <a:ea typeface="+mn-ea"/>
                <a:cs typeface="+mn-cs"/>
              </a:endParaRPr>
            </a:p>
          </p:txBody>
        </p:sp>
        <p:sp>
          <p:nvSpPr>
            <p:cNvPr id="33" name="Rectangle: Rounded Corners 32">
              <a:extLst>
                <a:ext uri="{FF2B5EF4-FFF2-40B4-BE49-F238E27FC236}">
                  <a16:creationId xmlns:a16="http://schemas.microsoft.com/office/drawing/2014/main" id="{F19BC4C3-9B0A-405B-82C0-57E0D07AB38A}"/>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sp>
          <p:nvSpPr>
            <p:cNvPr id="34" name="Rectangle: Rounded Corners 33">
              <a:extLst>
                <a:ext uri="{FF2B5EF4-FFF2-40B4-BE49-F238E27FC236}">
                  <a16:creationId xmlns:a16="http://schemas.microsoft.com/office/drawing/2014/main" id="{8AA060F3-5543-4105-A101-11442A1477EB}"/>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sp>
          <p:nvSpPr>
            <p:cNvPr id="35" name="Rectangle: Rounded Corners 34">
              <a:extLst>
                <a:ext uri="{FF2B5EF4-FFF2-40B4-BE49-F238E27FC236}">
                  <a16:creationId xmlns:a16="http://schemas.microsoft.com/office/drawing/2014/main" id="{5A311400-00FA-44C2-A9EE-65A8BF56EEC7}"/>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sp>
          <p:nvSpPr>
            <p:cNvPr id="37" name="Rectangle: Rounded Corners 36">
              <a:extLst>
                <a:ext uri="{FF2B5EF4-FFF2-40B4-BE49-F238E27FC236}">
                  <a16:creationId xmlns:a16="http://schemas.microsoft.com/office/drawing/2014/main" id="{6A28F8E8-986A-4429-A111-379E9245E6EC}"/>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sp>
          <p:nvSpPr>
            <p:cNvPr id="38" name="Rectangle: Rounded Corners 37">
              <a:extLst>
                <a:ext uri="{FF2B5EF4-FFF2-40B4-BE49-F238E27FC236}">
                  <a16:creationId xmlns:a16="http://schemas.microsoft.com/office/drawing/2014/main" id="{AD373F84-50AF-4888-B387-69F7E56915CD}"/>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grpSp>
      <p:pic>
        <p:nvPicPr>
          <p:cNvPr id="7" name="Picture 6" descr="A picture containing outdoor, road, truck, car&#10;&#10;Description automatically generated">
            <a:extLst>
              <a:ext uri="{FF2B5EF4-FFF2-40B4-BE49-F238E27FC236}">
                <a16:creationId xmlns:a16="http://schemas.microsoft.com/office/drawing/2014/main" id="{5317814D-0819-4D0B-A4D8-2C2E5E48D9B5}"/>
              </a:ext>
            </a:extLst>
          </p:cNvPr>
          <p:cNvPicPr>
            <a:picLocks noChangeAspect="1"/>
          </p:cNvPicPr>
          <p:nvPr/>
        </p:nvPicPr>
        <p:blipFill rotWithShape="1">
          <a:blip r:embed="rId3">
            <a:extLst>
              <a:ext uri="{28A0092B-C50C-407E-A947-70E740481C1C}">
                <a14:useLocalDpi xmlns:a14="http://schemas.microsoft.com/office/drawing/2010/main" val="0"/>
              </a:ext>
            </a:extLst>
          </a:blip>
          <a:srcRect l="17700" t="-31" r="15636" b="31"/>
          <a:stretch/>
        </p:blipFill>
        <p:spPr>
          <a:xfrm>
            <a:off x="0" y="-2144"/>
            <a:ext cx="6097906" cy="6860144"/>
          </a:xfrm>
          <a:prstGeom prst="rect">
            <a:avLst/>
          </a:prstGeom>
        </p:spPr>
      </p:pic>
    </p:spTree>
    <p:extLst>
      <p:ext uri="{BB962C8B-B14F-4D97-AF65-F5344CB8AC3E}">
        <p14:creationId xmlns:p14="http://schemas.microsoft.com/office/powerpoint/2010/main" val="151945236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TextShape 1"/>
          <p:cNvSpPr txBox="1"/>
          <p:nvPr/>
        </p:nvSpPr>
        <p:spPr>
          <a:xfrm>
            <a:off x="838080" y="83397"/>
            <a:ext cx="10515240" cy="1325160"/>
          </a:xfrm>
          <a:prstGeom prst="rect">
            <a:avLst/>
          </a:prstGeom>
          <a:noFill/>
          <a:ln>
            <a:noFill/>
          </a:ln>
        </p:spPr>
        <p:txBody>
          <a:bodyPr anchor="ctr">
            <a:noAutofit/>
          </a:bodyPr>
          <a:lstStyle/>
          <a:p>
            <a:pPr algn="ctr">
              <a:lnSpc>
                <a:spcPct val="90000"/>
              </a:lnSpc>
            </a:pPr>
            <a:r>
              <a:rPr lang="en-US" sz="3200" b="0" strike="noStrike" spc="-1" dirty="0">
                <a:solidFill>
                  <a:srgbClr val="6DD1A1"/>
                </a:solidFill>
                <a:latin typeface="Gulim"/>
              </a:rPr>
              <a:t>Figuring out what to rent is hard!</a:t>
            </a:r>
            <a:endParaRPr lang="en-US" sz="3200" b="0" strike="noStrike" spc="-1" dirty="0">
              <a:solidFill>
                <a:srgbClr val="000000"/>
              </a:solidFill>
              <a:latin typeface="Gulim"/>
            </a:endParaRPr>
          </a:p>
        </p:txBody>
      </p:sp>
      <p:sp>
        <p:nvSpPr>
          <p:cNvPr id="630" name="TextShape 2"/>
          <p:cNvSpPr txBox="1"/>
          <p:nvPr/>
        </p:nvSpPr>
        <p:spPr>
          <a:xfrm>
            <a:off x="462270" y="1661664"/>
            <a:ext cx="5181120" cy="4350960"/>
          </a:xfrm>
          <a:prstGeom prst="rect">
            <a:avLst/>
          </a:prstGeom>
          <a:noFill/>
          <a:ln>
            <a:noFill/>
          </a:ln>
        </p:spPr>
        <p:txBody>
          <a:bodyPr>
            <a:noAutofit/>
          </a:bodyPr>
          <a:lstStyle/>
          <a:p>
            <a:pPr marL="228600" indent="-228240">
              <a:lnSpc>
                <a:spcPct val="90000"/>
              </a:lnSpc>
              <a:spcBef>
                <a:spcPts val="1001"/>
              </a:spcBef>
              <a:buClr>
                <a:srgbClr val="6DD1A1"/>
              </a:buClr>
              <a:buFont typeface="Arial"/>
              <a:buChar char="•"/>
            </a:pPr>
            <a:r>
              <a:rPr lang="en-US" sz="2800" b="0" i="1" strike="noStrike" spc="-1" dirty="0">
                <a:solidFill>
                  <a:srgbClr val="6DD1A1"/>
                </a:solidFill>
                <a:latin typeface="Gulim"/>
              </a:rPr>
              <a:t>Accurately</a:t>
            </a:r>
            <a:r>
              <a:rPr lang="en-US" sz="2800" b="0" strike="noStrike" spc="-1" dirty="0">
                <a:solidFill>
                  <a:srgbClr val="6DD1A1"/>
                </a:solidFill>
                <a:latin typeface="Gulim"/>
              </a:rPr>
              <a:t> determining</a:t>
            </a:r>
            <a:endParaRPr lang="en-US" sz="2800" b="0" strike="noStrike" spc="-1" dirty="0">
              <a:solidFill>
                <a:srgbClr val="000000"/>
              </a:solidFill>
              <a:latin typeface="Gulim"/>
            </a:endParaRPr>
          </a:p>
          <a:p>
            <a:pPr marL="685800" lvl="1" indent="-228240">
              <a:lnSpc>
                <a:spcPct val="90000"/>
              </a:lnSpc>
              <a:spcBef>
                <a:spcPts val="499"/>
              </a:spcBef>
              <a:buClr>
                <a:srgbClr val="6DD1A1"/>
              </a:buClr>
              <a:buFont typeface="Arial"/>
              <a:buChar char="•"/>
            </a:pPr>
            <a:r>
              <a:rPr lang="en-US" sz="2400" b="0" strike="noStrike" spc="-1" dirty="0">
                <a:solidFill>
                  <a:srgbClr val="6DD1A1"/>
                </a:solidFill>
                <a:latin typeface="Gulim"/>
              </a:rPr>
              <a:t>How big of a truck to get</a:t>
            </a:r>
            <a:endParaRPr lang="en-US" sz="2400" b="0" strike="noStrike" spc="-1" dirty="0">
              <a:solidFill>
                <a:srgbClr val="000000"/>
              </a:solidFill>
              <a:latin typeface="Gulim"/>
            </a:endParaRPr>
          </a:p>
          <a:p>
            <a:pPr marL="685800" lvl="1" indent="-228240">
              <a:lnSpc>
                <a:spcPct val="90000"/>
              </a:lnSpc>
              <a:spcBef>
                <a:spcPts val="499"/>
              </a:spcBef>
              <a:buClr>
                <a:srgbClr val="6DD1A1"/>
              </a:buClr>
              <a:buFont typeface="Arial"/>
              <a:buChar char="•"/>
            </a:pPr>
            <a:r>
              <a:rPr lang="en-US" sz="2400" b="0" strike="noStrike" spc="-1" dirty="0">
                <a:solidFill>
                  <a:srgbClr val="6DD1A1"/>
                </a:solidFill>
                <a:latin typeface="Gulim"/>
              </a:rPr>
              <a:t>How many trips a move will take </a:t>
            </a:r>
            <a:br>
              <a:rPr dirty="0"/>
            </a:br>
            <a:r>
              <a:rPr lang="en-US" sz="2400" b="0" strike="noStrike" spc="-1" dirty="0">
                <a:solidFill>
                  <a:srgbClr val="6DD1A1"/>
                </a:solidFill>
                <a:latin typeface="Gulim"/>
              </a:rPr>
              <a:t>…is difficult. </a:t>
            </a:r>
            <a:endParaRPr lang="en-US" sz="2400" b="0" strike="noStrike" spc="-1" dirty="0">
              <a:solidFill>
                <a:srgbClr val="000000"/>
              </a:solidFill>
              <a:latin typeface="Gulim"/>
            </a:endParaRPr>
          </a:p>
          <a:p>
            <a:pPr marL="228600" indent="-228240">
              <a:lnSpc>
                <a:spcPct val="90000"/>
              </a:lnSpc>
              <a:spcBef>
                <a:spcPts val="1001"/>
              </a:spcBef>
              <a:buClr>
                <a:srgbClr val="6DD1A1"/>
              </a:buClr>
              <a:buFont typeface="Arial"/>
              <a:buChar char="•"/>
            </a:pPr>
            <a:r>
              <a:rPr lang="en-US" sz="2800" b="0" strike="noStrike" spc="-1" dirty="0">
                <a:solidFill>
                  <a:srgbClr val="6DD1A1"/>
                </a:solidFill>
                <a:latin typeface="Gulim"/>
              </a:rPr>
              <a:t>Rental Truck companies base their business model on this!</a:t>
            </a:r>
            <a:endParaRPr lang="en-US" sz="2800" b="0" strike="noStrike" spc="-1" dirty="0">
              <a:solidFill>
                <a:srgbClr val="000000"/>
              </a:solidFill>
              <a:latin typeface="Gulim"/>
            </a:endParaRPr>
          </a:p>
        </p:txBody>
      </p:sp>
      <p:sp>
        <p:nvSpPr>
          <p:cNvPr id="631" name="TextShape 3"/>
          <p:cNvSpPr txBox="1"/>
          <p:nvPr/>
        </p:nvSpPr>
        <p:spPr>
          <a:xfrm>
            <a:off x="838080" y="6311880"/>
            <a:ext cx="2742840" cy="545760"/>
          </a:xfrm>
          <a:prstGeom prst="rect">
            <a:avLst/>
          </a:prstGeom>
          <a:noFill/>
          <a:ln>
            <a:noFill/>
          </a:ln>
        </p:spPr>
        <p:txBody>
          <a:bodyPr anchor="ctr">
            <a:noAutofit/>
          </a:bodyPr>
          <a:lstStyle/>
          <a:p>
            <a:pPr>
              <a:lnSpc>
                <a:spcPct val="100000"/>
              </a:lnSpc>
            </a:pPr>
            <a:fld id="{4C1290D3-F5AA-4753-A89A-7F7A16603B87}" type="datetime1">
              <a:rPr lang="en-US" sz="1200" b="1" strike="noStrike" spc="-1">
                <a:solidFill>
                  <a:srgbClr val="FFFFFF"/>
                </a:solidFill>
                <a:latin typeface="Gulim"/>
              </a:rPr>
              <a:t>10/13/2020</a:t>
            </a:fld>
            <a:endParaRPr lang="en-US" sz="1200" b="0" strike="noStrike" spc="-1">
              <a:latin typeface="Times New Roman"/>
            </a:endParaRPr>
          </a:p>
        </p:txBody>
      </p:sp>
      <p:sp>
        <p:nvSpPr>
          <p:cNvPr id="632"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33" name="TextShape 5"/>
          <p:cNvSpPr txBox="1"/>
          <p:nvPr/>
        </p:nvSpPr>
        <p:spPr>
          <a:xfrm>
            <a:off x="8610480" y="6311880"/>
            <a:ext cx="2742840" cy="545760"/>
          </a:xfrm>
          <a:prstGeom prst="rect">
            <a:avLst/>
          </a:prstGeom>
          <a:noFill/>
          <a:ln>
            <a:noFill/>
          </a:ln>
        </p:spPr>
        <p:txBody>
          <a:bodyPr anchor="ctr">
            <a:noAutofit/>
          </a:bodyPr>
          <a:lstStyle/>
          <a:p>
            <a:pPr algn="r">
              <a:lnSpc>
                <a:spcPct val="100000"/>
              </a:lnSpc>
            </a:pPr>
            <a:fld id="{2335949E-6722-4B7B-BEE6-3DABB456E300}" type="slidenum">
              <a:rPr lang="en-US" sz="1200" b="1" strike="noStrike" spc="-1">
                <a:solidFill>
                  <a:srgbClr val="FFFFFF"/>
                </a:solidFill>
                <a:latin typeface="Gulim"/>
              </a:rPr>
              <a:t>10</a:t>
            </a:fld>
            <a:endParaRPr lang="en-US" sz="1200" b="0" strike="noStrike" spc="-1">
              <a:latin typeface="Times New Roman"/>
            </a:endParaRPr>
          </a:p>
        </p:txBody>
      </p:sp>
      <p:sp>
        <p:nvSpPr>
          <p:cNvPr id="634" name="CustomShape 6"/>
          <p:cNvSpPr/>
          <p:nvPr/>
        </p:nvSpPr>
        <p:spPr>
          <a:xfrm>
            <a:off x="838080" y="5124960"/>
            <a:ext cx="10515240" cy="1325160"/>
          </a:xfrm>
          <a:prstGeom prst="rect">
            <a:avLst/>
          </a:prstGeom>
          <a:noFill/>
          <a:ln>
            <a:noFill/>
          </a:ln>
        </p:spPr>
        <p:style>
          <a:lnRef idx="0">
            <a:scrgbClr r="0" g="0" b="0"/>
          </a:lnRef>
          <a:fillRef idx="0">
            <a:scrgbClr r="0" g="0" b="0"/>
          </a:fillRef>
          <a:effectRef idx="0">
            <a:scrgbClr r="0" g="0" b="0"/>
          </a:effectRef>
          <a:fontRef idx="minor"/>
        </p:style>
      </p:sp>
      <p:sp>
        <p:nvSpPr>
          <p:cNvPr id="635" name="CustomShape 7"/>
          <p:cNvSpPr/>
          <p:nvPr/>
        </p:nvSpPr>
        <p:spPr>
          <a:xfrm>
            <a:off x="10995840" y="5942520"/>
            <a:ext cx="11732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0563C1"/>
                </a:solidFill>
                <a:uFillTx/>
                <a:latin typeface="Gulim"/>
                <a:hlinkClick r:id="rId3"/>
              </a:rPr>
              <a:t>wtkr.com</a:t>
            </a:r>
            <a:endParaRPr lang="en-US" sz="1800" b="0" strike="noStrike" spc="-1">
              <a:latin typeface="Arial"/>
            </a:endParaRPr>
          </a:p>
        </p:txBody>
      </p:sp>
      <p:pic>
        <p:nvPicPr>
          <p:cNvPr id="636" name="Picture 11" descr="A truck is parked in front of a building&#10;&#10;Description automatically generated"/>
          <p:cNvPicPr/>
          <p:nvPr/>
        </p:nvPicPr>
        <p:blipFill>
          <a:blip r:embed="rId4"/>
          <a:stretch/>
        </p:blipFill>
        <p:spPr>
          <a:xfrm>
            <a:off x="5748840" y="1424700"/>
            <a:ext cx="6144120" cy="2117160"/>
          </a:xfrm>
          <a:prstGeom prst="rect">
            <a:avLst/>
          </a:prstGeom>
          <a:ln>
            <a:noFill/>
          </a:ln>
        </p:spPr>
      </p:pic>
      <p:pic>
        <p:nvPicPr>
          <p:cNvPr id="3" name="Picture 2" descr="A picture containing truck, van, road, car&#10;&#10;Description automatically generated">
            <a:extLst>
              <a:ext uri="{FF2B5EF4-FFF2-40B4-BE49-F238E27FC236}">
                <a16:creationId xmlns:a16="http://schemas.microsoft.com/office/drawing/2014/main" id="{72640B64-E521-44F6-B32F-FEB1AC37B6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0100" y="3620498"/>
            <a:ext cx="5181600" cy="185737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 name="TextShape 1"/>
          <p:cNvSpPr txBox="1"/>
          <p:nvPr/>
        </p:nvSpPr>
        <p:spPr>
          <a:xfrm>
            <a:off x="643320" y="2146320"/>
            <a:ext cx="3132720" cy="1876320"/>
          </a:xfrm>
          <a:prstGeom prst="rect">
            <a:avLst/>
          </a:prstGeom>
          <a:noFill/>
          <a:ln>
            <a:noFill/>
          </a:ln>
        </p:spPr>
        <p:txBody>
          <a:bodyPr anchor="ctr">
            <a:noAutofit/>
          </a:bodyPr>
          <a:lstStyle/>
          <a:p>
            <a:pPr>
              <a:lnSpc>
                <a:spcPct val="90000"/>
              </a:lnSpc>
            </a:pPr>
            <a:r>
              <a:rPr lang="en-US" sz="4400" b="0" strike="noStrike" spc="-1">
                <a:solidFill>
                  <a:srgbClr val="FFFFFF"/>
                </a:solidFill>
                <a:latin typeface="Gulim"/>
              </a:rPr>
              <a:t>Current Process</a:t>
            </a:r>
          </a:p>
        </p:txBody>
      </p:sp>
      <p:pic>
        <p:nvPicPr>
          <p:cNvPr id="639" name="Content Placeholder 8"/>
          <p:cNvPicPr/>
          <p:nvPr/>
        </p:nvPicPr>
        <p:blipFill>
          <a:blip r:embed="rId3">
            <a:extLst>
              <a:ext uri="{28A0092B-C50C-407E-A947-70E740481C1C}">
                <a14:useLocalDpi xmlns:a14="http://schemas.microsoft.com/office/drawing/2010/main" val="0"/>
              </a:ext>
            </a:extLst>
          </a:blip>
          <a:srcRect/>
          <a:stretch/>
        </p:blipFill>
        <p:spPr>
          <a:xfrm>
            <a:off x="3580920" y="324872"/>
            <a:ext cx="8167271" cy="5841149"/>
          </a:xfrm>
          <a:prstGeom prst="rect">
            <a:avLst/>
          </a:prstGeom>
          <a:ln>
            <a:noFill/>
          </a:ln>
        </p:spPr>
      </p:pic>
      <p:sp>
        <p:nvSpPr>
          <p:cNvPr id="640"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1244401D-8F93-47CC-A8C3-E41B3466C3A4}" type="datetime1">
              <a:rPr lang="en-US" sz="1200" b="1" strike="noStrike" spc="-1">
                <a:solidFill>
                  <a:srgbClr val="FFFFFF"/>
                </a:solidFill>
                <a:latin typeface="Gulim"/>
              </a:rPr>
              <a:t>10/13/2020</a:t>
            </a:fld>
            <a:endParaRPr lang="en-US" sz="1200" b="0" strike="noStrike" spc="-1">
              <a:latin typeface="Times New Roman"/>
            </a:endParaRPr>
          </a:p>
        </p:txBody>
      </p:sp>
      <p:sp>
        <p:nvSpPr>
          <p:cNvPr id="641"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42"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7485C2DC-87FC-424B-859C-84262499757E}" type="slidenum">
              <a:rPr lang="en-US" sz="1200" b="1" strike="noStrike" spc="-1">
                <a:solidFill>
                  <a:srgbClr val="FFFFFF"/>
                </a:solidFill>
                <a:latin typeface="Gulim"/>
              </a:rPr>
              <a:t>11</a:t>
            </a:fld>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C410765B-8394-4E38-BAE2-C18165082745}" type="slidenum">
              <a:rPr lang="en-US" sz="1200" b="1" strike="noStrike" spc="-1">
                <a:solidFill>
                  <a:srgbClr val="FFFFFF"/>
                </a:solidFill>
                <a:latin typeface="Gulim"/>
              </a:rPr>
              <a:t>12</a:t>
            </a:fld>
            <a:endParaRPr lang="en-US" sz="1200" b="0" strike="noStrike" spc="-1">
              <a:latin typeface="Times New Roman"/>
            </a:endParaRPr>
          </a:p>
        </p:txBody>
      </p:sp>
      <p:sp>
        <p:nvSpPr>
          <p:cNvPr id="644" name="CustomShape 2"/>
          <p:cNvSpPr/>
          <p:nvPr/>
        </p:nvSpPr>
        <p:spPr>
          <a:xfrm>
            <a:off x="9001800" y="155160"/>
            <a:ext cx="2742840" cy="33984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pic>
        <p:nvPicPr>
          <p:cNvPr id="645" name="Picture 9"/>
          <p:cNvPicPr/>
          <p:nvPr/>
        </p:nvPicPr>
        <p:blipFill>
          <a:blip r:embed="rId3">
            <a:extLst>
              <a:ext uri="{28A0092B-C50C-407E-A947-70E740481C1C}">
                <a14:useLocalDpi xmlns:a14="http://schemas.microsoft.com/office/drawing/2010/main" val="0"/>
              </a:ext>
            </a:extLst>
          </a:blip>
          <a:srcRect/>
          <a:stretch/>
        </p:blipFill>
        <p:spPr>
          <a:xfrm>
            <a:off x="2592720" y="14797"/>
            <a:ext cx="7005960" cy="8512486"/>
          </a:xfrm>
          <a:prstGeom prst="rect">
            <a:avLst/>
          </a:prstGeom>
          <a:ln>
            <a:noFill/>
          </a:ln>
        </p:spPr>
      </p:pic>
      <p:sp>
        <p:nvSpPr>
          <p:cNvPr id="646" name="TextShape 3"/>
          <p:cNvSpPr txBox="1"/>
          <p:nvPr/>
        </p:nvSpPr>
        <p:spPr>
          <a:xfrm>
            <a:off x="838080" y="6311880"/>
            <a:ext cx="2742840" cy="545760"/>
          </a:xfrm>
          <a:prstGeom prst="rect">
            <a:avLst/>
          </a:prstGeom>
          <a:noFill/>
          <a:ln>
            <a:noFill/>
          </a:ln>
        </p:spPr>
        <p:txBody>
          <a:bodyPr anchor="ctr">
            <a:noAutofit/>
          </a:bodyPr>
          <a:lstStyle/>
          <a:p>
            <a:pPr>
              <a:lnSpc>
                <a:spcPct val="100000"/>
              </a:lnSpc>
            </a:pPr>
            <a:fld id="{E6319C8A-8B9E-4471-8103-36C81FE04727}" type="datetime1">
              <a:rPr lang="en-US" sz="1200" b="1" strike="noStrike" spc="-1">
                <a:solidFill>
                  <a:srgbClr val="FFFFFF"/>
                </a:solidFill>
                <a:latin typeface="Gulim"/>
              </a:rPr>
              <a:t>10/13/2020</a:t>
            </a:fld>
            <a:endParaRPr lang="en-US" sz="1200" b="0" strike="noStrike" spc="-1">
              <a:latin typeface="Times New Roman"/>
            </a:endParaRPr>
          </a:p>
        </p:txBody>
      </p:sp>
      <p:sp>
        <p:nvSpPr>
          <p:cNvPr id="647"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 name="TextShape 1"/>
          <p:cNvSpPr txBox="1"/>
          <p:nvPr/>
        </p:nvSpPr>
        <p:spPr>
          <a:xfrm>
            <a:off x="838080" y="365040"/>
            <a:ext cx="10515240" cy="1325160"/>
          </a:xfrm>
          <a:prstGeom prst="rect">
            <a:avLst/>
          </a:prstGeom>
          <a:noFill/>
          <a:ln>
            <a:noFill/>
          </a:ln>
        </p:spPr>
        <p:txBody>
          <a:bodyPr anchor="ctr">
            <a:normAutofit/>
          </a:bodyPr>
          <a:lstStyle/>
          <a:p>
            <a:pPr algn="ctr">
              <a:lnSpc>
                <a:spcPct val="90000"/>
              </a:lnSpc>
            </a:pPr>
            <a:r>
              <a:rPr lang="en-US" sz="3200" b="0" strike="noStrike" spc="-1">
                <a:solidFill>
                  <a:srgbClr val="FFFFFF"/>
                </a:solidFill>
                <a:latin typeface="Gulim"/>
              </a:rPr>
              <a:t>Load.In gives your move a game plan</a:t>
            </a:r>
          </a:p>
        </p:txBody>
      </p:sp>
      <p:sp>
        <p:nvSpPr>
          <p:cNvPr id="649" name="TextShape 2"/>
          <p:cNvSpPr txBox="1"/>
          <p:nvPr/>
        </p:nvSpPr>
        <p:spPr>
          <a:xfrm>
            <a:off x="838080" y="1825560"/>
            <a:ext cx="5181120" cy="4350960"/>
          </a:xfrm>
          <a:prstGeom prst="rect">
            <a:avLst/>
          </a:prstGeom>
          <a:noFill/>
          <a:ln>
            <a:noFill/>
          </a:ln>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Uses artificial intelligence and computer vision </a:t>
            </a:r>
          </a:p>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Provides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Expert-level instructions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Tips and tricks on moving day</a:t>
            </a:r>
          </a:p>
          <a:p>
            <a:pPr>
              <a:lnSpc>
                <a:spcPct val="90000"/>
              </a:lnSpc>
              <a:spcBef>
                <a:spcPts val="1001"/>
              </a:spcBef>
            </a:pPr>
            <a:endParaRPr lang="en-US" sz="2400" b="0" strike="noStrike" spc="-1">
              <a:solidFill>
                <a:srgbClr val="FFFFFF"/>
              </a:solidFill>
              <a:latin typeface="Gulim"/>
            </a:endParaRPr>
          </a:p>
        </p:txBody>
      </p:sp>
      <p:sp>
        <p:nvSpPr>
          <p:cNvPr id="650" name="TextShape 3"/>
          <p:cNvSpPr txBox="1"/>
          <p:nvPr/>
        </p:nvSpPr>
        <p:spPr>
          <a:xfrm>
            <a:off x="838080" y="6311880"/>
            <a:ext cx="2742840" cy="545760"/>
          </a:xfrm>
          <a:prstGeom prst="rect">
            <a:avLst/>
          </a:prstGeom>
          <a:noFill/>
          <a:ln>
            <a:noFill/>
          </a:ln>
        </p:spPr>
        <p:txBody>
          <a:bodyPr anchor="ctr">
            <a:noAutofit/>
          </a:bodyPr>
          <a:lstStyle/>
          <a:p>
            <a:pPr>
              <a:lnSpc>
                <a:spcPct val="100000"/>
              </a:lnSpc>
            </a:pPr>
            <a:fld id="{0E9D5126-99BA-4EE4-A0CE-2CBBE6380E01}" type="datetime1">
              <a:rPr lang="en-US" sz="1200" b="1" strike="noStrike" spc="-1">
                <a:solidFill>
                  <a:srgbClr val="FFFFFF"/>
                </a:solidFill>
                <a:latin typeface="Gulim"/>
              </a:rPr>
              <a:t>10/13/2020</a:t>
            </a:fld>
            <a:endParaRPr lang="en-US" sz="1200" b="0" strike="noStrike" spc="-1">
              <a:latin typeface="Times New Roman"/>
            </a:endParaRPr>
          </a:p>
        </p:txBody>
      </p:sp>
      <p:sp>
        <p:nvSpPr>
          <p:cNvPr id="651"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52" name="TextShape 5"/>
          <p:cNvSpPr txBox="1"/>
          <p:nvPr/>
        </p:nvSpPr>
        <p:spPr>
          <a:xfrm>
            <a:off x="8610480" y="6311880"/>
            <a:ext cx="2742840" cy="545760"/>
          </a:xfrm>
          <a:prstGeom prst="rect">
            <a:avLst/>
          </a:prstGeom>
          <a:noFill/>
          <a:ln>
            <a:noFill/>
          </a:ln>
        </p:spPr>
        <p:txBody>
          <a:bodyPr anchor="ctr">
            <a:noAutofit/>
          </a:bodyPr>
          <a:lstStyle/>
          <a:p>
            <a:pPr algn="r">
              <a:lnSpc>
                <a:spcPct val="100000"/>
              </a:lnSpc>
            </a:pPr>
            <a:fld id="{93E2BDB1-D363-4B09-939A-97CA0FC97D02}" type="slidenum">
              <a:rPr lang="en-US" sz="1200" b="1" strike="noStrike" spc="-1">
                <a:solidFill>
                  <a:srgbClr val="FFFFFF"/>
                </a:solidFill>
                <a:latin typeface="Gulim"/>
              </a:rPr>
              <a:t>13</a:t>
            </a:fld>
            <a:endParaRPr lang="en-US" sz="1200" b="0" strike="noStrike" spc="-1">
              <a:latin typeface="Times New Roman"/>
            </a:endParaRPr>
          </a:p>
        </p:txBody>
      </p:sp>
      <p:pic>
        <p:nvPicPr>
          <p:cNvPr id="653" name="Picture 2" descr="settle-in-unpack"/>
          <p:cNvPicPr/>
          <p:nvPr/>
        </p:nvPicPr>
        <p:blipFill>
          <a:blip r:embed="rId3"/>
          <a:stretch/>
        </p:blipFill>
        <p:spPr>
          <a:xfrm>
            <a:off x="6172200" y="2545200"/>
            <a:ext cx="5181120" cy="2912040"/>
          </a:xfrm>
          <a:prstGeom prst="rect">
            <a:avLst/>
          </a:prstGeom>
          <a:ln>
            <a:noFill/>
          </a:ln>
        </p:spPr>
      </p:pic>
      <p:sp>
        <p:nvSpPr>
          <p:cNvPr id="654" name="CustomShape 6"/>
          <p:cNvSpPr/>
          <p:nvPr/>
        </p:nvSpPr>
        <p:spPr>
          <a:xfrm>
            <a:off x="6172200" y="5758560"/>
            <a:ext cx="572328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hlinkClick r:id="rId4"/>
              </a:rPr>
              <a:t>This Photo</a:t>
            </a:r>
            <a:r>
              <a:rPr lang="en-US" sz="900" b="0" strike="noStrike" spc="-1">
                <a:solidFill>
                  <a:srgbClr val="FFFFFF"/>
                </a:solidFill>
                <a:latin typeface="Gulim"/>
              </a:rPr>
              <a:t> by Unknown Author is licensed under </a:t>
            </a:r>
            <a:r>
              <a:rPr lang="en-US" sz="900" b="0" u="sng" strike="noStrike" spc="-1">
                <a:solidFill>
                  <a:srgbClr val="FFFFFF"/>
                </a:solidFill>
                <a:uFillTx/>
                <a:latin typeface="Gulim"/>
                <a:hlinkClick r:id="rId5"/>
              </a:rPr>
              <a:t>CC BY</a:t>
            </a:r>
            <a:endParaRPr lang="en-US" sz="900" b="0" strike="noStrike" spc="-1">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655"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0BDE8E42-67AE-461D-9849-2D685253DF90}" type="slidenum">
              <a:rPr lang="en-US" sz="1200" b="1" strike="noStrike" spc="-1">
                <a:solidFill>
                  <a:srgbClr val="FFFFFF"/>
                </a:solidFill>
                <a:latin typeface="Gulim"/>
              </a:rPr>
              <a:t>14</a:t>
            </a:fld>
            <a:endParaRPr lang="en-US" sz="1200" b="0" strike="noStrike" spc="-1">
              <a:latin typeface="Times New Roman"/>
            </a:endParaRPr>
          </a:p>
        </p:txBody>
      </p:sp>
      <p:pic>
        <p:nvPicPr>
          <p:cNvPr id="656" name="Picture 3"/>
          <p:cNvPicPr/>
          <p:nvPr/>
        </p:nvPicPr>
        <p:blipFill>
          <a:blip r:embed="rId3"/>
          <a:stretch/>
        </p:blipFill>
        <p:spPr>
          <a:xfrm>
            <a:off x="5398560" y="64800"/>
            <a:ext cx="6792840" cy="6792840"/>
          </a:xfrm>
          <a:prstGeom prst="rect">
            <a:avLst/>
          </a:prstGeom>
          <a:ln>
            <a:noFill/>
          </a:ln>
        </p:spPr>
      </p:pic>
      <p:sp>
        <p:nvSpPr>
          <p:cNvPr id="657" name="CustomShape 2"/>
          <p:cNvSpPr/>
          <p:nvPr/>
        </p:nvSpPr>
        <p:spPr>
          <a:xfrm>
            <a:off x="612360" y="599040"/>
            <a:ext cx="5937480" cy="283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0" b="0" strike="noStrike" spc="-1">
                <a:solidFill>
                  <a:srgbClr val="FFFFFF"/>
                </a:solidFill>
                <a:latin typeface="Gulim"/>
              </a:rPr>
              <a:t>What Can Load.In Do </a:t>
            </a:r>
            <a:endParaRPr lang="en-US" sz="6000" b="0" strike="noStrike" spc="-1">
              <a:latin typeface="Arial"/>
            </a:endParaRPr>
          </a:p>
          <a:p>
            <a:pPr>
              <a:lnSpc>
                <a:spcPct val="100000"/>
              </a:lnSpc>
            </a:pPr>
            <a:r>
              <a:rPr lang="en-US" sz="6000" b="0" strike="noStrike" spc="-1">
                <a:solidFill>
                  <a:srgbClr val="FFFFFF"/>
                </a:solidFill>
                <a:latin typeface="Gulim"/>
              </a:rPr>
              <a:t>For You?</a:t>
            </a:r>
            <a:endParaRPr lang="en-US" sz="6000" b="0" strike="noStrike" spc="-1">
              <a:latin typeface="Arial"/>
            </a:endParaRPr>
          </a:p>
        </p:txBody>
      </p:sp>
      <p:sp>
        <p:nvSpPr>
          <p:cNvPr id="658" name="TextShape 3"/>
          <p:cNvSpPr txBox="1"/>
          <p:nvPr/>
        </p:nvSpPr>
        <p:spPr>
          <a:xfrm>
            <a:off x="838080" y="6311880"/>
            <a:ext cx="2742840" cy="545760"/>
          </a:xfrm>
          <a:prstGeom prst="rect">
            <a:avLst/>
          </a:prstGeom>
          <a:noFill/>
          <a:ln>
            <a:noFill/>
          </a:ln>
        </p:spPr>
        <p:txBody>
          <a:bodyPr anchor="ctr">
            <a:noAutofit/>
          </a:bodyPr>
          <a:lstStyle/>
          <a:p>
            <a:pPr>
              <a:lnSpc>
                <a:spcPct val="100000"/>
              </a:lnSpc>
            </a:pPr>
            <a:fld id="{EC25547F-652C-47F2-B2ED-09940E414192}" type="datetime1">
              <a:rPr lang="en-US" sz="1200" b="1" strike="noStrike" spc="-1">
                <a:solidFill>
                  <a:srgbClr val="FFFFFF"/>
                </a:solidFill>
                <a:latin typeface="Gulim"/>
              </a:rPr>
              <a:t>10/13/2020</a:t>
            </a:fld>
            <a:endParaRPr lang="en-US" sz="1200" b="0" strike="noStrike" spc="-1">
              <a:latin typeface="Times New Roman"/>
            </a:endParaRPr>
          </a:p>
        </p:txBody>
      </p:sp>
      <p:sp>
        <p:nvSpPr>
          <p:cNvPr id="659"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D14BB400-EFAF-415C-B188-8DE8D490AA94}" type="slidenum">
              <a:rPr lang="en-US" sz="1200" b="1" strike="noStrike" spc="-1">
                <a:solidFill>
                  <a:srgbClr val="FFFFFF"/>
                </a:solidFill>
                <a:latin typeface="Gulim"/>
              </a:rPr>
              <a:t>15</a:t>
            </a:fld>
            <a:endParaRPr lang="en-US" sz="1200" b="0" strike="noStrike" spc="-1">
              <a:latin typeface="Times New Roman"/>
            </a:endParaRPr>
          </a:p>
        </p:txBody>
      </p:sp>
      <p:sp>
        <p:nvSpPr>
          <p:cNvPr id="661"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C8C1EB4A-F14F-4C96-982F-15F723719483}" type="datetime1">
              <a:rPr lang="en-US" sz="1200" b="1" strike="noStrike" spc="-1">
                <a:solidFill>
                  <a:srgbClr val="FFFFFF"/>
                </a:solidFill>
                <a:latin typeface="Gulim"/>
              </a:rPr>
              <a:t>10/13/2020</a:t>
            </a:fld>
            <a:endParaRPr lang="en-US" sz="1200" b="0" strike="noStrike" spc="-1">
              <a:latin typeface="Times New Roman"/>
            </a:endParaRPr>
          </a:p>
        </p:txBody>
      </p:sp>
      <p:sp>
        <p:nvSpPr>
          <p:cNvPr id="662"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pic>
        <p:nvPicPr>
          <p:cNvPr id="663" name="Picture 6"/>
          <p:cNvPicPr/>
          <p:nvPr/>
        </p:nvPicPr>
        <p:blipFill>
          <a:blip r:embed="rId3">
            <a:extLst>
              <a:ext uri="{28A0092B-C50C-407E-A947-70E740481C1C}">
                <a14:useLocalDpi xmlns:a14="http://schemas.microsoft.com/office/drawing/2010/main" val="0"/>
              </a:ext>
            </a:extLst>
          </a:blip>
          <a:srcRect/>
          <a:stretch/>
        </p:blipFill>
        <p:spPr>
          <a:xfrm>
            <a:off x="2123100" y="798120"/>
            <a:ext cx="7858800" cy="5313851"/>
          </a:xfrm>
          <a:prstGeom prst="rect">
            <a:avLst/>
          </a:prstGeom>
          <a:ln>
            <a:noFill/>
          </a:ln>
        </p:spPr>
      </p:pic>
      <p:sp>
        <p:nvSpPr>
          <p:cNvPr id="664" name="CustomShape 4"/>
          <p:cNvSpPr/>
          <p:nvPr/>
        </p:nvSpPr>
        <p:spPr>
          <a:xfrm>
            <a:off x="203040" y="220320"/>
            <a:ext cx="5298840" cy="577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3200" b="0" strike="noStrike" spc="-1">
                <a:solidFill>
                  <a:srgbClr val="FFFFFF"/>
                </a:solidFill>
                <a:latin typeface="Gulim"/>
              </a:rPr>
              <a:t>How will the solution help?</a:t>
            </a:r>
            <a:endParaRPr lang="en-US" sz="3200" b="0" strike="noStrike" spc="-1">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TextShape 1"/>
          <p:cNvSpPr txBox="1"/>
          <p:nvPr/>
        </p:nvSpPr>
        <p:spPr>
          <a:xfrm>
            <a:off x="838080" y="6311880"/>
            <a:ext cx="2742840" cy="545760"/>
          </a:xfrm>
          <a:prstGeom prst="rect">
            <a:avLst/>
          </a:prstGeom>
          <a:noFill/>
          <a:ln>
            <a:noFill/>
          </a:ln>
        </p:spPr>
        <p:txBody>
          <a:bodyPr anchor="ctr">
            <a:noAutofit/>
          </a:bodyPr>
          <a:lstStyle/>
          <a:p>
            <a:pPr>
              <a:lnSpc>
                <a:spcPct val="100000"/>
              </a:lnSpc>
            </a:pPr>
            <a:fld id="{D16BC60C-C84F-4ADA-AB37-E3DACD7DF67B}" type="datetime1">
              <a:rPr lang="en-US" sz="1200" b="1" strike="noStrike" spc="-1">
                <a:solidFill>
                  <a:srgbClr val="FFFFFF"/>
                </a:solidFill>
                <a:latin typeface="Gulim"/>
              </a:rPr>
              <a:t>10/13/2020</a:t>
            </a:fld>
            <a:endParaRPr lang="en-US" sz="1200" b="0" strike="noStrike" spc="-1">
              <a:latin typeface="Times New Roman"/>
            </a:endParaRPr>
          </a:p>
        </p:txBody>
      </p:sp>
      <p:sp>
        <p:nvSpPr>
          <p:cNvPr id="666" name="TextShape 2"/>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67" name="TextShape 3"/>
          <p:cNvSpPr txBox="1"/>
          <p:nvPr/>
        </p:nvSpPr>
        <p:spPr>
          <a:xfrm>
            <a:off x="8610480" y="6311880"/>
            <a:ext cx="2742840" cy="545760"/>
          </a:xfrm>
          <a:prstGeom prst="rect">
            <a:avLst/>
          </a:prstGeom>
          <a:noFill/>
          <a:ln>
            <a:noFill/>
          </a:ln>
        </p:spPr>
        <p:txBody>
          <a:bodyPr anchor="ctr">
            <a:noAutofit/>
          </a:bodyPr>
          <a:lstStyle/>
          <a:p>
            <a:pPr algn="r">
              <a:lnSpc>
                <a:spcPct val="100000"/>
              </a:lnSpc>
            </a:pPr>
            <a:fld id="{0A26B8A7-A29C-4F47-BEE7-D77D8918A89F}" type="slidenum">
              <a:rPr lang="en-US" sz="1200" b="1" strike="noStrike" spc="-1">
                <a:solidFill>
                  <a:srgbClr val="FFFFFF"/>
                </a:solidFill>
                <a:latin typeface="Gulim"/>
              </a:rPr>
              <a:t>16</a:t>
            </a:fld>
            <a:endParaRPr lang="en-US" sz="1200" b="0" strike="noStrike" spc="-1">
              <a:latin typeface="Times New Roman"/>
            </a:endParaRPr>
          </a:p>
        </p:txBody>
      </p:sp>
      <p:pic>
        <p:nvPicPr>
          <p:cNvPr id="668" name="Picture 5"/>
          <p:cNvPicPr/>
          <p:nvPr/>
        </p:nvPicPr>
        <p:blipFill>
          <a:blip r:embed="rId3">
            <a:extLst>
              <a:ext uri="{28A0092B-C50C-407E-A947-70E740481C1C}">
                <a14:useLocalDpi xmlns:a14="http://schemas.microsoft.com/office/drawing/2010/main" val="0"/>
              </a:ext>
            </a:extLst>
          </a:blip>
          <a:srcRect/>
          <a:stretch/>
        </p:blipFill>
        <p:spPr>
          <a:xfrm>
            <a:off x="1573983" y="0"/>
            <a:ext cx="9043433" cy="6355490"/>
          </a:xfrm>
          <a:prstGeom prst="rect">
            <a:avLst/>
          </a:prstGeom>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C63CEC52-93B6-4BDE-9EAB-8D2D1FC9EC6D}" type="slidenum">
              <a:rPr lang="en-US" sz="1200" b="1" strike="noStrike" spc="-1">
                <a:solidFill>
                  <a:srgbClr val="FFFFFF"/>
                </a:solidFill>
                <a:latin typeface="Gulim"/>
              </a:rPr>
              <a:t>17</a:t>
            </a:fld>
            <a:endParaRPr lang="en-US" sz="1200" b="0" strike="noStrike" spc="-1">
              <a:latin typeface="Times New Roman"/>
            </a:endParaRPr>
          </a:p>
        </p:txBody>
      </p:sp>
      <p:pic>
        <p:nvPicPr>
          <p:cNvPr id="670" name="Picture 6"/>
          <p:cNvPicPr/>
          <p:nvPr/>
        </p:nvPicPr>
        <p:blipFill>
          <a:blip r:embed="rId2">
            <a:extLst>
              <a:ext uri="{28A0092B-C50C-407E-A947-70E740481C1C}">
                <a14:useLocalDpi xmlns:a14="http://schemas.microsoft.com/office/drawing/2010/main" val="0"/>
              </a:ext>
            </a:extLst>
          </a:blip>
          <a:srcRect/>
          <a:stretch/>
        </p:blipFill>
        <p:spPr>
          <a:xfrm>
            <a:off x="2637720" y="145905"/>
            <a:ext cx="6916320" cy="6565830"/>
          </a:xfrm>
          <a:prstGeom prst="rect">
            <a:avLst/>
          </a:prstGeom>
          <a:ln>
            <a:noFill/>
          </a:ln>
        </p:spPr>
      </p:pic>
      <p:sp>
        <p:nvSpPr>
          <p:cNvPr id="671"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2EF4A928-BBA1-41E5-B2A7-3831FB33A68D}" type="datetime1">
              <a:rPr lang="en-US" sz="1200" b="1" strike="noStrike" spc="-1">
                <a:solidFill>
                  <a:srgbClr val="FFFFFF"/>
                </a:solidFill>
                <a:latin typeface="Gulim"/>
              </a:rPr>
              <a:t>10/13/2020</a:t>
            </a:fld>
            <a:endParaRPr lang="en-US" sz="1200" b="0" strike="noStrike" spc="-1">
              <a:latin typeface="Times New Roman"/>
            </a:endParaRPr>
          </a:p>
        </p:txBody>
      </p:sp>
      <p:sp>
        <p:nvSpPr>
          <p:cNvPr id="672"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6FFC8DCD-13EA-40BB-A6C6-07416C818471}" type="slidenum">
              <a:rPr lang="en-US" sz="1200" b="1" strike="noStrike" spc="-1">
                <a:solidFill>
                  <a:srgbClr val="FFFFFF"/>
                </a:solidFill>
                <a:latin typeface="Gulim"/>
              </a:rPr>
              <a:t>18</a:t>
            </a:fld>
            <a:endParaRPr lang="en-US" sz="1200" b="0" strike="noStrike" spc="-1">
              <a:latin typeface="Times New Roman"/>
            </a:endParaRPr>
          </a:p>
        </p:txBody>
      </p:sp>
      <p:sp>
        <p:nvSpPr>
          <p:cNvPr id="674"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5627E80C-310D-4184-8C59-6706B908B10C}" type="datetime1">
              <a:rPr lang="en-US" sz="1200" b="1" strike="noStrike" spc="-1">
                <a:solidFill>
                  <a:srgbClr val="FFFFFF"/>
                </a:solidFill>
                <a:latin typeface="Gulim"/>
              </a:rPr>
              <a:t>10/13/2020</a:t>
            </a:fld>
            <a:endParaRPr lang="en-US" sz="1200" b="0" strike="noStrike" spc="-1">
              <a:latin typeface="Times New Roman"/>
            </a:endParaRPr>
          </a:p>
        </p:txBody>
      </p:sp>
      <p:sp>
        <p:nvSpPr>
          <p:cNvPr id="675"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pic>
        <p:nvPicPr>
          <p:cNvPr id="676" name="Picture 5"/>
          <p:cNvPicPr/>
          <p:nvPr/>
        </p:nvPicPr>
        <p:blipFill>
          <a:blip r:embed="rId2">
            <a:extLst>
              <a:ext uri="{28A0092B-C50C-407E-A947-70E740481C1C}">
                <a14:useLocalDpi xmlns:a14="http://schemas.microsoft.com/office/drawing/2010/main" val="0"/>
              </a:ext>
            </a:extLst>
          </a:blip>
          <a:srcRect/>
          <a:stretch/>
        </p:blipFill>
        <p:spPr>
          <a:xfrm>
            <a:off x="2320448" y="406063"/>
            <a:ext cx="7550504" cy="6045874"/>
          </a:xfrm>
          <a:prstGeom prst="rect">
            <a:avLst/>
          </a:prstGeom>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 name="TextShape 1"/>
          <p:cNvSpPr txBox="1"/>
          <p:nvPr/>
        </p:nvSpPr>
        <p:spPr>
          <a:xfrm>
            <a:off x="158040" y="225000"/>
            <a:ext cx="4296960" cy="686880"/>
          </a:xfrm>
          <a:prstGeom prst="rect">
            <a:avLst/>
          </a:prstGeom>
          <a:noFill/>
          <a:ln>
            <a:noFill/>
          </a:ln>
        </p:spPr>
        <p:txBody>
          <a:bodyPr anchor="ctr">
            <a:normAutofit fontScale="95500"/>
          </a:bodyPr>
          <a:lstStyle/>
          <a:p>
            <a:pPr>
              <a:lnSpc>
                <a:spcPct val="90000"/>
              </a:lnSpc>
            </a:pPr>
            <a:r>
              <a:rPr lang="en-US" sz="4400" b="0" strike="noStrike" spc="-1">
                <a:solidFill>
                  <a:srgbClr val="FFFFFF"/>
                </a:solidFill>
                <a:latin typeface="Gulim"/>
              </a:rPr>
              <a:t>Feedback Loop</a:t>
            </a:r>
          </a:p>
        </p:txBody>
      </p:sp>
      <p:sp>
        <p:nvSpPr>
          <p:cNvPr id="678"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E16C142A-4500-4916-B9CA-0478BA70F535}" type="datetime1">
              <a:rPr lang="en-US" sz="1200" b="1" strike="noStrike" spc="-1">
                <a:solidFill>
                  <a:srgbClr val="FFFFFF"/>
                </a:solidFill>
                <a:latin typeface="Gulim"/>
              </a:rPr>
              <a:t>10/13/2020</a:t>
            </a:fld>
            <a:endParaRPr lang="en-US" sz="1200" b="0" strike="noStrike" spc="-1">
              <a:latin typeface="Times New Roman"/>
            </a:endParaRPr>
          </a:p>
        </p:txBody>
      </p:sp>
      <p:sp>
        <p:nvSpPr>
          <p:cNvPr id="679"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80"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C54198E1-05EF-4F19-88CE-723ABC7AF04B}" type="slidenum">
              <a:rPr lang="en-US" sz="1200" b="1" strike="noStrike" spc="-1">
                <a:solidFill>
                  <a:srgbClr val="FFFFFF"/>
                </a:solidFill>
                <a:latin typeface="Gulim"/>
              </a:rPr>
              <a:t>19</a:t>
            </a:fld>
            <a:endParaRPr lang="en-US" sz="1200" b="0" strike="noStrike" spc="-1">
              <a:latin typeface="Times New Roman"/>
            </a:endParaRPr>
          </a:p>
        </p:txBody>
      </p:sp>
      <p:grpSp>
        <p:nvGrpSpPr>
          <p:cNvPr id="681" name="Group 5"/>
          <p:cNvGrpSpPr/>
          <p:nvPr/>
        </p:nvGrpSpPr>
        <p:grpSpPr>
          <a:xfrm>
            <a:off x="317520" y="1021680"/>
            <a:ext cx="2999160" cy="1469880"/>
            <a:chOff x="317520" y="1021680"/>
            <a:chExt cx="2999160" cy="1469880"/>
          </a:xfrm>
        </p:grpSpPr>
        <p:grpSp>
          <p:nvGrpSpPr>
            <p:cNvPr id="682" name="Group 6"/>
            <p:cNvGrpSpPr/>
            <p:nvPr/>
          </p:nvGrpSpPr>
          <p:grpSpPr>
            <a:xfrm>
              <a:off x="2034720" y="1339920"/>
              <a:ext cx="1281960" cy="1100160"/>
              <a:chOff x="2034720" y="1339920"/>
              <a:chExt cx="1281960" cy="1100160"/>
            </a:xfrm>
          </p:grpSpPr>
          <p:sp>
            <p:nvSpPr>
              <p:cNvPr id="683" name="CustomShape 7"/>
              <p:cNvSpPr/>
              <p:nvPr/>
            </p:nvSpPr>
            <p:spPr>
              <a:xfrm>
                <a:off x="3129480" y="1492200"/>
                <a:ext cx="187200" cy="5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84" name="CustomShape 8"/>
              <p:cNvSpPr/>
              <p:nvPr/>
            </p:nvSpPr>
            <p:spPr>
              <a:xfrm>
                <a:off x="2034720" y="2104200"/>
                <a:ext cx="1281960" cy="33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1</a:t>
                </a:r>
                <a:endParaRPr lang="en-US" sz="1800" b="0" strike="noStrike" spc="-1">
                  <a:latin typeface="Arial"/>
                </a:endParaRPr>
              </a:p>
            </p:txBody>
          </p:sp>
          <p:sp>
            <p:nvSpPr>
              <p:cNvPr id="685" name="CustomShape 9"/>
              <p:cNvSpPr/>
              <p:nvPr/>
            </p:nvSpPr>
            <p:spPr>
              <a:xfrm>
                <a:off x="2034720" y="1719000"/>
                <a:ext cx="356400" cy="33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5</a:t>
                </a:r>
                <a:endParaRPr lang="en-US" sz="1800" b="0" strike="noStrike" spc="-1">
                  <a:latin typeface="Arial"/>
                </a:endParaRPr>
              </a:p>
            </p:txBody>
          </p:sp>
          <p:sp>
            <p:nvSpPr>
              <p:cNvPr id="686" name="CustomShape 10"/>
              <p:cNvSpPr/>
              <p:nvPr/>
            </p:nvSpPr>
            <p:spPr>
              <a:xfrm>
                <a:off x="2945160" y="1719000"/>
                <a:ext cx="127800" cy="33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2</a:t>
                </a:r>
                <a:endParaRPr lang="en-US" sz="1800" b="0" strike="noStrike" spc="-1">
                  <a:latin typeface="Arial"/>
                </a:endParaRPr>
              </a:p>
            </p:txBody>
          </p:sp>
          <p:sp>
            <p:nvSpPr>
              <p:cNvPr id="687" name="CustomShape 11"/>
              <p:cNvSpPr/>
              <p:nvPr/>
            </p:nvSpPr>
            <p:spPr>
              <a:xfrm>
                <a:off x="2455200" y="1339920"/>
                <a:ext cx="433080" cy="715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4</a:t>
                </a:r>
                <a:endParaRPr lang="en-US" sz="1800" b="0" strike="noStrike" spc="-1">
                  <a:latin typeface="Arial"/>
                </a:endParaRPr>
              </a:p>
            </p:txBody>
          </p:sp>
          <p:sp>
            <p:nvSpPr>
              <p:cNvPr id="688" name="CustomShape 12"/>
              <p:cNvSpPr/>
              <p:nvPr/>
            </p:nvSpPr>
            <p:spPr>
              <a:xfrm>
                <a:off x="2945160" y="1339920"/>
                <a:ext cx="371520" cy="33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3</a:t>
                </a:r>
                <a:endParaRPr lang="en-US" sz="1800" b="0" strike="noStrike" spc="-1">
                  <a:latin typeface="Arial"/>
                </a:endParaRPr>
              </a:p>
            </p:txBody>
          </p:sp>
        </p:grpSp>
        <p:grpSp>
          <p:nvGrpSpPr>
            <p:cNvPr id="689" name="Group 13"/>
            <p:cNvGrpSpPr/>
            <p:nvPr/>
          </p:nvGrpSpPr>
          <p:grpSpPr>
            <a:xfrm>
              <a:off x="317520" y="1569960"/>
              <a:ext cx="1851120" cy="921600"/>
              <a:chOff x="317520" y="1569960"/>
              <a:chExt cx="1851120" cy="921600"/>
            </a:xfrm>
          </p:grpSpPr>
          <p:sp>
            <p:nvSpPr>
              <p:cNvPr id="690" name="CustomShape 14"/>
              <p:cNvSpPr/>
              <p:nvPr/>
            </p:nvSpPr>
            <p:spPr>
              <a:xfrm>
                <a:off x="1075680" y="1662840"/>
                <a:ext cx="356400" cy="33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6</a:t>
                </a:r>
                <a:endParaRPr lang="en-US" sz="1800" b="0" strike="noStrike" spc="-1">
                  <a:latin typeface="Arial"/>
                </a:endParaRPr>
              </a:p>
            </p:txBody>
          </p:sp>
          <p:pic>
            <p:nvPicPr>
              <p:cNvPr id="691" name="Graphic 14" descr="Walk"/>
              <p:cNvPicPr/>
              <p:nvPr/>
            </p:nvPicPr>
            <p:blipFill>
              <a:blip r:embed="rId3"/>
              <a:stretch/>
            </p:blipFill>
            <p:spPr>
              <a:xfrm>
                <a:off x="317520" y="1577520"/>
                <a:ext cx="914040" cy="914040"/>
              </a:xfrm>
              <a:prstGeom prst="rect">
                <a:avLst/>
              </a:prstGeom>
              <a:ln>
                <a:noFill/>
              </a:ln>
            </p:spPr>
          </p:pic>
          <p:pic>
            <p:nvPicPr>
              <p:cNvPr id="692" name="Graphic 15" descr="Walk"/>
              <p:cNvPicPr/>
              <p:nvPr/>
            </p:nvPicPr>
            <p:blipFill>
              <a:blip r:embed="rId3"/>
              <a:stretch/>
            </p:blipFill>
            <p:spPr>
              <a:xfrm flipH="1">
                <a:off x="1254600" y="1569960"/>
                <a:ext cx="914040" cy="914040"/>
              </a:xfrm>
              <a:prstGeom prst="rect">
                <a:avLst/>
              </a:prstGeom>
              <a:ln>
                <a:noFill/>
              </a:ln>
            </p:spPr>
          </p:pic>
        </p:grpSp>
        <p:sp>
          <p:nvSpPr>
            <p:cNvPr id="693" name="CustomShape 15"/>
            <p:cNvSpPr/>
            <p:nvPr/>
          </p:nvSpPr>
          <p:spPr>
            <a:xfrm>
              <a:off x="1254240" y="1021680"/>
              <a:ext cx="1042200" cy="547920"/>
            </a:xfrm>
            <a:prstGeom prst="curvedDownArrow">
              <a:avLst>
                <a:gd name="adj1" fmla="val 25000"/>
                <a:gd name="adj2" fmla="val 50000"/>
                <a:gd name="adj3" fmla="val 2500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694" name="CustomShape 16"/>
          <p:cNvSpPr/>
          <p:nvPr/>
        </p:nvSpPr>
        <p:spPr>
          <a:xfrm>
            <a:off x="776160" y="2579760"/>
            <a:ext cx="23526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Pro loading strategy</a:t>
            </a:r>
            <a:endParaRPr lang="en-US" sz="1800" b="0" strike="noStrike" spc="-1">
              <a:latin typeface="Arial"/>
            </a:endParaRPr>
          </a:p>
        </p:txBody>
      </p:sp>
      <p:grpSp>
        <p:nvGrpSpPr>
          <p:cNvPr id="695" name="Group 17"/>
          <p:cNvGrpSpPr/>
          <p:nvPr/>
        </p:nvGrpSpPr>
        <p:grpSpPr>
          <a:xfrm>
            <a:off x="5644800" y="338040"/>
            <a:ext cx="2761920" cy="2761920"/>
            <a:chOff x="5644800" y="338040"/>
            <a:chExt cx="2761920" cy="2761920"/>
          </a:xfrm>
        </p:grpSpPr>
        <p:pic>
          <p:nvPicPr>
            <p:cNvPr id="696" name="Graphic 24" descr="Computer"/>
            <p:cNvPicPr/>
            <p:nvPr/>
          </p:nvPicPr>
          <p:blipFill>
            <a:blip r:embed="rId4"/>
            <a:stretch/>
          </p:blipFill>
          <p:spPr>
            <a:xfrm>
              <a:off x="5644800" y="338040"/>
              <a:ext cx="2761920" cy="2761920"/>
            </a:xfrm>
            <a:prstGeom prst="rect">
              <a:avLst/>
            </a:prstGeom>
            <a:ln>
              <a:noFill/>
            </a:ln>
          </p:spPr>
        </p:pic>
        <p:pic>
          <p:nvPicPr>
            <p:cNvPr id="697" name="Graphic 26" descr="Brain"/>
            <p:cNvPicPr/>
            <p:nvPr/>
          </p:nvPicPr>
          <p:blipFill>
            <a:blip r:embed="rId5"/>
            <a:stretch/>
          </p:blipFill>
          <p:spPr>
            <a:xfrm>
              <a:off x="5948280" y="957240"/>
              <a:ext cx="1144080" cy="1144080"/>
            </a:xfrm>
            <a:prstGeom prst="rect">
              <a:avLst/>
            </a:prstGeom>
            <a:ln>
              <a:noFill/>
            </a:ln>
          </p:spPr>
        </p:pic>
      </p:grpSp>
      <p:sp>
        <p:nvSpPr>
          <p:cNvPr id="698" name="CustomShape 18"/>
          <p:cNvSpPr/>
          <p:nvPr/>
        </p:nvSpPr>
        <p:spPr>
          <a:xfrm>
            <a:off x="6129720" y="2579760"/>
            <a:ext cx="183204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Neural Network</a:t>
            </a:r>
            <a:endParaRPr lang="en-US" sz="1800" b="0" strike="noStrike" spc="-1">
              <a:latin typeface="Arial"/>
            </a:endParaRPr>
          </a:p>
        </p:txBody>
      </p:sp>
      <p:sp>
        <p:nvSpPr>
          <p:cNvPr id="699" name="CustomShape 19"/>
          <p:cNvSpPr/>
          <p:nvPr/>
        </p:nvSpPr>
        <p:spPr>
          <a:xfrm>
            <a:off x="3603600" y="1399320"/>
            <a:ext cx="1802520" cy="86292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rPr>
              <a:t>Training data</a:t>
            </a:r>
            <a:endParaRPr lang="en-US" sz="1800" b="0" strike="noStrike" spc="-1">
              <a:latin typeface="Arial"/>
            </a:endParaRPr>
          </a:p>
        </p:txBody>
      </p:sp>
      <p:sp>
        <p:nvSpPr>
          <p:cNvPr id="700" name="CustomShape 20"/>
          <p:cNvSpPr/>
          <p:nvPr/>
        </p:nvSpPr>
        <p:spPr>
          <a:xfrm>
            <a:off x="2345400" y="5365800"/>
            <a:ext cx="24714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User gives feedback</a:t>
            </a:r>
            <a:endParaRPr lang="en-US" sz="1800" b="0" strike="noStrike" spc="-1">
              <a:latin typeface="Arial"/>
            </a:endParaRPr>
          </a:p>
        </p:txBody>
      </p:sp>
      <p:grpSp>
        <p:nvGrpSpPr>
          <p:cNvPr id="701" name="Group 21"/>
          <p:cNvGrpSpPr/>
          <p:nvPr/>
        </p:nvGrpSpPr>
        <p:grpSpPr>
          <a:xfrm>
            <a:off x="2490120" y="3202560"/>
            <a:ext cx="2182680" cy="2182680"/>
            <a:chOff x="2490120" y="3202560"/>
            <a:chExt cx="2182680" cy="2182680"/>
          </a:xfrm>
        </p:grpSpPr>
        <p:pic>
          <p:nvPicPr>
            <p:cNvPr id="702" name="Graphic 40" descr="Couch"/>
            <p:cNvPicPr/>
            <p:nvPr/>
          </p:nvPicPr>
          <p:blipFill>
            <a:blip r:embed="rId6"/>
            <a:stretch/>
          </p:blipFill>
          <p:spPr>
            <a:xfrm>
              <a:off x="3192120" y="3661200"/>
              <a:ext cx="488880" cy="488880"/>
            </a:xfrm>
            <a:prstGeom prst="rect">
              <a:avLst/>
            </a:prstGeom>
            <a:ln>
              <a:noFill/>
            </a:ln>
          </p:spPr>
        </p:pic>
        <p:pic>
          <p:nvPicPr>
            <p:cNvPr id="703" name="Graphic 38" descr="Box"/>
            <p:cNvPicPr/>
            <p:nvPr/>
          </p:nvPicPr>
          <p:blipFill>
            <a:blip r:embed="rId7"/>
            <a:stretch/>
          </p:blipFill>
          <p:spPr>
            <a:xfrm>
              <a:off x="3192120" y="4353840"/>
              <a:ext cx="488880" cy="488880"/>
            </a:xfrm>
            <a:prstGeom prst="rect">
              <a:avLst/>
            </a:prstGeom>
            <a:ln>
              <a:noFill/>
            </a:ln>
          </p:spPr>
        </p:pic>
        <p:pic>
          <p:nvPicPr>
            <p:cNvPr id="704" name="Graphic 31" descr="Smart Phone"/>
            <p:cNvPicPr/>
            <p:nvPr/>
          </p:nvPicPr>
          <p:blipFill>
            <a:blip r:embed="rId8"/>
            <a:stretch/>
          </p:blipFill>
          <p:spPr>
            <a:xfrm>
              <a:off x="2490120" y="3202560"/>
              <a:ext cx="2182680" cy="2182680"/>
            </a:xfrm>
            <a:prstGeom prst="rect">
              <a:avLst/>
            </a:prstGeom>
            <a:ln>
              <a:noFill/>
            </a:ln>
          </p:spPr>
        </p:pic>
        <p:pic>
          <p:nvPicPr>
            <p:cNvPr id="705" name="Graphic 34" descr="Checkmark"/>
            <p:cNvPicPr/>
            <p:nvPr/>
          </p:nvPicPr>
          <p:blipFill>
            <a:blip r:embed="rId9"/>
            <a:stretch/>
          </p:blipFill>
          <p:spPr>
            <a:xfrm>
              <a:off x="3683520" y="4498920"/>
              <a:ext cx="255960" cy="255960"/>
            </a:xfrm>
            <a:prstGeom prst="rect">
              <a:avLst/>
            </a:prstGeom>
            <a:ln>
              <a:noFill/>
            </a:ln>
          </p:spPr>
        </p:pic>
        <p:pic>
          <p:nvPicPr>
            <p:cNvPr id="706" name="Graphic 36" descr="Close"/>
            <p:cNvPicPr/>
            <p:nvPr/>
          </p:nvPicPr>
          <p:blipFill>
            <a:blip r:embed="rId10"/>
            <a:stretch/>
          </p:blipFill>
          <p:spPr>
            <a:xfrm>
              <a:off x="3683520" y="3790800"/>
              <a:ext cx="255960" cy="255960"/>
            </a:xfrm>
            <a:prstGeom prst="rect">
              <a:avLst/>
            </a:prstGeom>
            <a:ln>
              <a:noFill/>
            </a:ln>
          </p:spPr>
        </p:pic>
      </p:grpSp>
      <p:sp>
        <p:nvSpPr>
          <p:cNvPr id="707" name="CustomShape 22"/>
          <p:cNvSpPr/>
          <p:nvPr/>
        </p:nvSpPr>
        <p:spPr>
          <a:xfrm rot="16200000">
            <a:off x="1477440" y="3304080"/>
            <a:ext cx="1670400" cy="1263240"/>
          </a:xfrm>
          <a:prstGeom prst="bentArrow">
            <a:avLst>
              <a:gd name="adj1" fmla="val 25000"/>
              <a:gd name="adj2" fmla="val 25000"/>
              <a:gd name="adj3" fmla="val 25000"/>
              <a:gd name="adj4" fmla="val 4375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08" name="CustomShape 23"/>
          <p:cNvSpPr/>
          <p:nvPr/>
        </p:nvSpPr>
        <p:spPr>
          <a:xfrm>
            <a:off x="74520" y="3432600"/>
            <a:ext cx="2471400" cy="1187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Incorporate Feedback in to training data generation</a:t>
            </a:r>
            <a:endParaRPr lang="en-US" sz="1800" b="0" strike="noStrike" spc="-1">
              <a:latin typeface="Arial"/>
            </a:endParaRPr>
          </a:p>
        </p:txBody>
      </p:sp>
      <p:grpSp>
        <p:nvGrpSpPr>
          <p:cNvPr id="709" name="Group 24"/>
          <p:cNvGrpSpPr/>
          <p:nvPr/>
        </p:nvGrpSpPr>
        <p:grpSpPr>
          <a:xfrm>
            <a:off x="9708120" y="565920"/>
            <a:ext cx="2193480" cy="2193480"/>
            <a:chOff x="9708120" y="565920"/>
            <a:chExt cx="2193480" cy="2193480"/>
          </a:xfrm>
        </p:grpSpPr>
        <p:grpSp>
          <p:nvGrpSpPr>
            <p:cNvPr id="710" name="Group 25"/>
            <p:cNvGrpSpPr/>
            <p:nvPr/>
          </p:nvGrpSpPr>
          <p:grpSpPr>
            <a:xfrm>
              <a:off x="10326600" y="1355760"/>
              <a:ext cx="1002600" cy="910440"/>
              <a:chOff x="10326600" y="1355760"/>
              <a:chExt cx="1002600" cy="910440"/>
            </a:xfrm>
          </p:grpSpPr>
          <p:pic>
            <p:nvPicPr>
              <p:cNvPr id="711" name="Graphic 45" descr="Box"/>
              <p:cNvPicPr/>
              <p:nvPr/>
            </p:nvPicPr>
            <p:blipFill>
              <a:blip r:embed="rId7"/>
              <a:stretch/>
            </p:blipFill>
            <p:spPr>
              <a:xfrm>
                <a:off x="10506240" y="1355760"/>
                <a:ext cx="263160" cy="263160"/>
              </a:xfrm>
              <a:prstGeom prst="rect">
                <a:avLst/>
              </a:prstGeom>
              <a:ln>
                <a:noFill/>
              </a:ln>
            </p:spPr>
          </p:pic>
          <p:pic>
            <p:nvPicPr>
              <p:cNvPr id="712" name="Graphic 47" descr="Couch"/>
              <p:cNvPicPr/>
              <p:nvPr/>
            </p:nvPicPr>
            <p:blipFill>
              <a:blip r:embed="rId6"/>
              <a:stretch/>
            </p:blipFill>
            <p:spPr>
              <a:xfrm>
                <a:off x="10326600" y="1623240"/>
                <a:ext cx="642960" cy="642960"/>
              </a:xfrm>
              <a:prstGeom prst="rect">
                <a:avLst/>
              </a:prstGeom>
              <a:ln>
                <a:noFill/>
              </a:ln>
            </p:spPr>
          </p:pic>
          <p:pic>
            <p:nvPicPr>
              <p:cNvPr id="713" name="Graphic 49" descr="Lamp"/>
              <p:cNvPicPr/>
              <p:nvPr/>
            </p:nvPicPr>
            <p:blipFill>
              <a:blip r:embed="rId11"/>
              <a:stretch/>
            </p:blipFill>
            <p:spPr>
              <a:xfrm>
                <a:off x="10827000" y="1373400"/>
                <a:ext cx="502200" cy="710280"/>
              </a:xfrm>
              <a:prstGeom prst="rect">
                <a:avLst/>
              </a:prstGeom>
              <a:ln>
                <a:noFill/>
              </a:ln>
            </p:spPr>
          </p:pic>
          <p:pic>
            <p:nvPicPr>
              <p:cNvPr id="714" name="Graphic 50" descr="Box"/>
              <p:cNvPicPr/>
              <p:nvPr/>
            </p:nvPicPr>
            <p:blipFill>
              <a:blip r:embed="rId7"/>
              <a:stretch/>
            </p:blipFill>
            <p:spPr>
              <a:xfrm>
                <a:off x="10604160" y="1531080"/>
                <a:ext cx="263160" cy="263160"/>
              </a:xfrm>
              <a:prstGeom prst="rect">
                <a:avLst/>
              </a:prstGeom>
              <a:ln>
                <a:noFill/>
              </a:ln>
            </p:spPr>
          </p:pic>
          <p:pic>
            <p:nvPicPr>
              <p:cNvPr id="715" name="Graphic 51" descr="Box"/>
              <p:cNvPicPr/>
              <p:nvPr/>
            </p:nvPicPr>
            <p:blipFill>
              <a:blip r:embed="rId7"/>
              <a:stretch/>
            </p:blipFill>
            <p:spPr>
              <a:xfrm>
                <a:off x="10408320" y="1531080"/>
                <a:ext cx="263160" cy="263160"/>
              </a:xfrm>
              <a:prstGeom prst="rect">
                <a:avLst/>
              </a:prstGeom>
              <a:ln>
                <a:noFill/>
              </a:ln>
            </p:spPr>
          </p:pic>
        </p:grpSp>
        <p:pic>
          <p:nvPicPr>
            <p:cNvPr id="716" name="Graphic 53" descr="Smart Phone"/>
            <p:cNvPicPr/>
            <p:nvPr/>
          </p:nvPicPr>
          <p:blipFill>
            <a:blip r:embed="rId8"/>
            <a:stretch/>
          </p:blipFill>
          <p:spPr>
            <a:xfrm>
              <a:off x="9708120" y="565920"/>
              <a:ext cx="2193480" cy="2193480"/>
            </a:xfrm>
            <a:prstGeom prst="rect">
              <a:avLst/>
            </a:prstGeom>
            <a:ln>
              <a:noFill/>
            </a:ln>
          </p:spPr>
        </p:pic>
      </p:grpSp>
      <p:sp>
        <p:nvSpPr>
          <p:cNvPr id="717" name="CustomShape 26"/>
          <p:cNvSpPr/>
          <p:nvPr/>
        </p:nvSpPr>
        <p:spPr>
          <a:xfrm>
            <a:off x="10117800" y="2687040"/>
            <a:ext cx="203976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App generates 3D models of objects to move</a:t>
            </a:r>
            <a:endParaRPr lang="en-US" sz="1800" b="0" strike="noStrike" spc="-1">
              <a:latin typeface="Arial"/>
            </a:endParaRPr>
          </a:p>
        </p:txBody>
      </p:sp>
      <p:sp>
        <p:nvSpPr>
          <p:cNvPr id="718" name="CustomShape 27"/>
          <p:cNvSpPr/>
          <p:nvPr/>
        </p:nvSpPr>
        <p:spPr>
          <a:xfrm rot="20211000" flipH="1">
            <a:off x="8431920" y="1055520"/>
            <a:ext cx="1578960" cy="86292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rPr>
              <a:t>Input</a:t>
            </a:r>
            <a:endParaRPr lang="en-US" sz="1800" b="0" strike="noStrike" spc="-1">
              <a:latin typeface="Arial"/>
            </a:endParaRPr>
          </a:p>
        </p:txBody>
      </p:sp>
      <p:sp>
        <p:nvSpPr>
          <p:cNvPr id="719" name="CustomShape 28"/>
          <p:cNvSpPr/>
          <p:nvPr/>
        </p:nvSpPr>
        <p:spPr>
          <a:xfrm rot="2028600">
            <a:off x="8219160" y="3010680"/>
            <a:ext cx="1811160" cy="86292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rPr>
              <a:t>Output</a:t>
            </a:r>
            <a:endParaRPr lang="en-US" sz="1800" b="0" strike="noStrike" spc="-1">
              <a:latin typeface="Arial"/>
            </a:endParaRPr>
          </a:p>
        </p:txBody>
      </p:sp>
      <p:grpSp>
        <p:nvGrpSpPr>
          <p:cNvPr id="720" name="Group 29"/>
          <p:cNvGrpSpPr/>
          <p:nvPr/>
        </p:nvGrpSpPr>
        <p:grpSpPr>
          <a:xfrm>
            <a:off x="9671400" y="3884040"/>
            <a:ext cx="2193480" cy="2504520"/>
            <a:chOff x="9671400" y="3884040"/>
            <a:chExt cx="2193480" cy="2504520"/>
          </a:xfrm>
        </p:grpSpPr>
        <p:pic>
          <p:nvPicPr>
            <p:cNvPr id="721" name="Graphic 63" descr="Couch"/>
            <p:cNvPicPr/>
            <p:nvPr/>
          </p:nvPicPr>
          <p:blipFill>
            <a:blip r:embed="rId6"/>
            <a:stretch/>
          </p:blipFill>
          <p:spPr>
            <a:xfrm>
              <a:off x="10406880" y="4928760"/>
              <a:ext cx="642960" cy="642960"/>
            </a:xfrm>
            <a:prstGeom prst="rect">
              <a:avLst/>
            </a:prstGeom>
            <a:ln>
              <a:noFill/>
            </a:ln>
          </p:spPr>
        </p:pic>
        <p:pic>
          <p:nvPicPr>
            <p:cNvPr id="722" name="Graphic 64" descr="Lamp"/>
            <p:cNvPicPr/>
            <p:nvPr/>
          </p:nvPicPr>
          <p:blipFill>
            <a:blip r:embed="rId12"/>
            <a:stretch/>
          </p:blipFill>
          <p:spPr>
            <a:xfrm>
              <a:off x="10625760" y="4602960"/>
              <a:ext cx="502200" cy="710280"/>
            </a:xfrm>
            <a:prstGeom prst="rect">
              <a:avLst/>
            </a:prstGeom>
            <a:ln>
              <a:noFill/>
            </a:ln>
          </p:spPr>
        </p:pic>
        <p:pic>
          <p:nvPicPr>
            <p:cNvPr id="723" name="Graphic 61" descr="Smart Phone"/>
            <p:cNvPicPr/>
            <p:nvPr/>
          </p:nvPicPr>
          <p:blipFill>
            <a:blip r:embed="rId8"/>
            <a:stretch/>
          </p:blipFill>
          <p:spPr>
            <a:xfrm>
              <a:off x="9671400" y="3884040"/>
              <a:ext cx="2193480" cy="2193480"/>
            </a:xfrm>
            <a:prstGeom prst="rect">
              <a:avLst/>
            </a:prstGeom>
            <a:ln>
              <a:noFill/>
            </a:ln>
          </p:spPr>
        </p:pic>
        <p:sp>
          <p:nvSpPr>
            <p:cNvPr id="724" name="CustomShape 30"/>
            <p:cNvSpPr/>
            <p:nvPr/>
          </p:nvSpPr>
          <p:spPr>
            <a:xfrm>
              <a:off x="10104480" y="6023880"/>
              <a:ext cx="16394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Loading Plan</a:t>
              </a:r>
              <a:endParaRPr lang="en-US" sz="1800" b="0" strike="noStrike" spc="-1">
                <a:latin typeface="Arial"/>
              </a:endParaRPr>
            </a:p>
          </p:txBody>
        </p:sp>
        <p:sp>
          <p:nvSpPr>
            <p:cNvPr id="725" name="CustomShape 31"/>
            <p:cNvSpPr/>
            <p:nvPr/>
          </p:nvSpPr>
          <p:spPr>
            <a:xfrm>
              <a:off x="10516320" y="5076720"/>
              <a:ext cx="218520" cy="20628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26" name="CustomShape 32"/>
            <p:cNvSpPr/>
            <p:nvPr/>
          </p:nvSpPr>
          <p:spPr>
            <a:xfrm>
              <a:off x="10523160" y="4652280"/>
              <a:ext cx="218520" cy="20628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27" name="CustomShape 33"/>
            <p:cNvSpPr/>
            <p:nvPr/>
          </p:nvSpPr>
          <p:spPr>
            <a:xfrm>
              <a:off x="10523160" y="4865760"/>
              <a:ext cx="218520" cy="20628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grpSp>
      <p:grpSp>
        <p:nvGrpSpPr>
          <p:cNvPr id="728" name="Group 34"/>
          <p:cNvGrpSpPr/>
          <p:nvPr/>
        </p:nvGrpSpPr>
        <p:grpSpPr>
          <a:xfrm>
            <a:off x="5434560" y="3248640"/>
            <a:ext cx="3499200" cy="2806560"/>
            <a:chOff x="5434560" y="3248640"/>
            <a:chExt cx="3499200" cy="2806560"/>
          </a:xfrm>
        </p:grpSpPr>
        <p:pic>
          <p:nvPicPr>
            <p:cNvPr id="729" name="Graphic 76" descr="Truck"/>
            <p:cNvPicPr/>
            <p:nvPr/>
          </p:nvPicPr>
          <p:blipFill>
            <a:blip r:embed="rId13"/>
            <a:stretch/>
          </p:blipFill>
          <p:spPr>
            <a:xfrm>
              <a:off x="6599880" y="3248640"/>
              <a:ext cx="2333880" cy="2333880"/>
            </a:xfrm>
            <a:prstGeom prst="rect">
              <a:avLst/>
            </a:prstGeom>
            <a:ln>
              <a:noFill/>
            </a:ln>
          </p:spPr>
        </p:pic>
        <p:grpSp>
          <p:nvGrpSpPr>
            <p:cNvPr id="730" name="Group 35"/>
            <p:cNvGrpSpPr/>
            <p:nvPr/>
          </p:nvGrpSpPr>
          <p:grpSpPr>
            <a:xfrm>
              <a:off x="5434560" y="4606920"/>
              <a:ext cx="2827440" cy="1448280"/>
              <a:chOff x="5434560" y="4606920"/>
              <a:chExt cx="2827440" cy="1448280"/>
            </a:xfrm>
          </p:grpSpPr>
          <p:pic>
            <p:nvPicPr>
              <p:cNvPr id="731" name="Graphic 72" descr="Walk"/>
              <p:cNvPicPr/>
              <p:nvPr/>
            </p:nvPicPr>
            <p:blipFill>
              <a:blip r:embed="rId3"/>
              <a:stretch/>
            </p:blipFill>
            <p:spPr>
              <a:xfrm>
                <a:off x="5434560" y="5013360"/>
                <a:ext cx="914040" cy="914040"/>
              </a:xfrm>
              <a:prstGeom prst="rect">
                <a:avLst/>
              </a:prstGeom>
              <a:ln>
                <a:noFill/>
              </a:ln>
            </p:spPr>
          </p:pic>
          <p:pic>
            <p:nvPicPr>
              <p:cNvPr id="732" name="Graphic 73" descr="Walk"/>
              <p:cNvPicPr/>
              <p:nvPr/>
            </p:nvPicPr>
            <p:blipFill>
              <a:blip r:embed="rId3"/>
              <a:stretch/>
            </p:blipFill>
            <p:spPr>
              <a:xfrm flipH="1">
                <a:off x="7347960" y="5011920"/>
                <a:ext cx="914040" cy="914040"/>
              </a:xfrm>
              <a:prstGeom prst="rect">
                <a:avLst/>
              </a:prstGeom>
              <a:ln>
                <a:noFill/>
              </a:ln>
            </p:spPr>
          </p:pic>
          <p:pic>
            <p:nvPicPr>
              <p:cNvPr id="733" name="Graphic 79" descr="Couch"/>
              <p:cNvPicPr/>
              <p:nvPr/>
            </p:nvPicPr>
            <p:blipFill>
              <a:blip r:embed="rId6"/>
              <a:stretch/>
            </p:blipFill>
            <p:spPr>
              <a:xfrm>
                <a:off x="6125400" y="4606920"/>
                <a:ext cx="1448280" cy="1448280"/>
              </a:xfrm>
              <a:prstGeom prst="rect">
                <a:avLst/>
              </a:prstGeom>
              <a:ln>
                <a:noFill/>
              </a:ln>
            </p:spPr>
          </p:pic>
        </p:grpSp>
      </p:grpSp>
      <p:sp>
        <p:nvSpPr>
          <p:cNvPr id="734" name="CustomShape 36"/>
          <p:cNvSpPr/>
          <p:nvPr/>
        </p:nvSpPr>
        <p:spPr>
          <a:xfrm>
            <a:off x="6111720" y="5900760"/>
            <a:ext cx="24714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User follows plan</a:t>
            </a:r>
            <a:endParaRPr lang="en-US" sz="1800" b="0" strike="noStrike" spc="-1">
              <a:latin typeface="Arial"/>
            </a:endParaRPr>
          </a:p>
        </p:txBody>
      </p:sp>
      <p:sp>
        <p:nvSpPr>
          <p:cNvPr id="735" name="CustomShape 37"/>
          <p:cNvSpPr/>
          <p:nvPr/>
        </p:nvSpPr>
        <p:spPr>
          <a:xfrm>
            <a:off x="8309520" y="5147640"/>
            <a:ext cx="1645200" cy="64296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Instructions</a:t>
            </a:r>
            <a:endParaRPr lang="en-US" sz="1800" b="0" strike="noStrike" spc="-1">
              <a:latin typeface="Arial"/>
            </a:endParaRPr>
          </a:p>
        </p:txBody>
      </p:sp>
      <p:sp>
        <p:nvSpPr>
          <p:cNvPr id="736" name="CustomShape 38"/>
          <p:cNvSpPr/>
          <p:nvPr/>
        </p:nvSpPr>
        <p:spPr>
          <a:xfrm>
            <a:off x="4575240" y="4047120"/>
            <a:ext cx="1593360" cy="64296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Experience</a:t>
            </a:r>
            <a:endParaRPr lang="en-US" sz="18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3E0663EB-E0C9-499E-BC32-8F8E518E479B}" type="slidenum">
              <a:rPr lang="en-US" sz="1200" b="1" strike="noStrike" spc="-1">
                <a:solidFill>
                  <a:srgbClr val="FFFFFF"/>
                </a:solidFill>
                <a:latin typeface="Gulim"/>
              </a:rPr>
              <a:t>2</a:t>
            </a:fld>
            <a:endParaRPr lang="en-US" sz="1200" b="0" strike="noStrike" spc="-1">
              <a:latin typeface="Times New Roman"/>
            </a:endParaRPr>
          </a:p>
        </p:txBody>
      </p:sp>
      <p:sp>
        <p:nvSpPr>
          <p:cNvPr id="569" name="TextShape 2"/>
          <p:cNvSpPr txBox="1"/>
          <p:nvPr/>
        </p:nvSpPr>
        <p:spPr>
          <a:xfrm>
            <a:off x="838080" y="365040"/>
            <a:ext cx="10515240" cy="1325160"/>
          </a:xfrm>
          <a:prstGeom prst="rect">
            <a:avLst/>
          </a:prstGeom>
          <a:noFill/>
          <a:ln>
            <a:noFill/>
          </a:ln>
        </p:spPr>
        <p:txBody>
          <a:bodyPr anchor="ctr">
            <a:noAutofit/>
          </a:bodyPr>
          <a:lstStyle/>
          <a:p>
            <a:pPr>
              <a:lnSpc>
                <a:spcPct val="90000"/>
              </a:lnSpc>
            </a:pPr>
            <a:r>
              <a:rPr lang="en-US" sz="4400" b="0" strike="noStrike" spc="-1">
                <a:solidFill>
                  <a:srgbClr val="FFFFFF"/>
                </a:solidFill>
                <a:latin typeface="Gulim"/>
              </a:rPr>
              <a:t>Contents</a:t>
            </a:r>
          </a:p>
        </p:txBody>
      </p:sp>
      <p:sp>
        <p:nvSpPr>
          <p:cNvPr id="570" name="TextShape 3"/>
          <p:cNvSpPr txBox="1"/>
          <p:nvPr/>
        </p:nvSpPr>
        <p:spPr>
          <a:xfrm>
            <a:off x="838080" y="1478300"/>
            <a:ext cx="10515240" cy="4625640"/>
          </a:xfrm>
          <a:prstGeom prst="rect">
            <a:avLst/>
          </a:prstGeom>
          <a:noFill/>
          <a:ln>
            <a:noFill/>
          </a:ln>
        </p:spPr>
        <p:txBody>
          <a:bodyPr>
            <a:normAutofit fontScale="88000" lnSpcReduction="10000"/>
          </a:bodyPr>
          <a:lstStyle/>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Team Biography: 3</a:t>
            </a:r>
          </a:p>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The Problem: 4-11</a:t>
            </a:r>
          </a:p>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Current Process Flow: 12-13</a:t>
            </a:r>
          </a:p>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The Solution: 14-19</a:t>
            </a:r>
          </a:p>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Major Functional Component Diagram: 20-21</a:t>
            </a:r>
          </a:p>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What </a:t>
            </a:r>
            <a:r>
              <a:rPr lang="en-US" sz="2800" b="0" strike="noStrike" spc="-1" dirty="0" err="1">
                <a:solidFill>
                  <a:srgbClr val="FFFFFF"/>
                </a:solidFill>
                <a:latin typeface="Gulim"/>
              </a:rPr>
              <a:t>Load.In</a:t>
            </a:r>
            <a:r>
              <a:rPr lang="en-US" sz="2800" b="0" strike="noStrike" spc="-1" dirty="0">
                <a:solidFill>
                  <a:srgbClr val="FFFFFF"/>
                </a:solidFill>
                <a:latin typeface="Gulim"/>
              </a:rPr>
              <a:t> Will &amp; Will not do: 22-23</a:t>
            </a:r>
          </a:p>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Market Analysis: 24-25</a:t>
            </a:r>
          </a:p>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Risk and Mitigation: 26-27</a:t>
            </a:r>
          </a:p>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Competition: 28</a:t>
            </a:r>
          </a:p>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Conclusion: 29</a:t>
            </a:r>
          </a:p>
        </p:txBody>
      </p:sp>
      <p:sp>
        <p:nvSpPr>
          <p:cNvPr id="571" name="TextShape 4"/>
          <p:cNvSpPr txBox="1"/>
          <p:nvPr/>
        </p:nvSpPr>
        <p:spPr>
          <a:xfrm>
            <a:off x="838080" y="6311880"/>
            <a:ext cx="2742840" cy="545760"/>
          </a:xfrm>
          <a:prstGeom prst="rect">
            <a:avLst/>
          </a:prstGeom>
          <a:noFill/>
          <a:ln>
            <a:noFill/>
          </a:ln>
        </p:spPr>
        <p:txBody>
          <a:bodyPr anchor="ctr">
            <a:noAutofit/>
          </a:bodyPr>
          <a:lstStyle/>
          <a:p>
            <a:pPr>
              <a:lnSpc>
                <a:spcPct val="100000"/>
              </a:lnSpc>
            </a:pPr>
            <a:fld id="{5B6F63D1-A6E6-4A21-AE01-6446C068338B}" type="datetime1">
              <a:rPr lang="en-US" sz="1200" b="1" strike="noStrike" spc="-1">
                <a:solidFill>
                  <a:srgbClr val="FFFFFF"/>
                </a:solidFill>
                <a:latin typeface="Gulim"/>
              </a:rPr>
              <a:t>10/13/2020</a:t>
            </a:fld>
            <a:endParaRPr lang="en-US" sz="1200" b="0" strike="noStrike" spc="-1">
              <a:latin typeface="Times New Roman"/>
            </a:endParaRPr>
          </a:p>
        </p:txBody>
      </p:sp>
      <p:sp>
        <p:nvSpPr>
          <p:cNvPr id="572" name="TextShape 5"/>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 name="TextShape 1"/>
          <p:cNvSpPr txBox="1"/>
          <p:nvPr/>
        </p:nvSpPr>
        <p:spPr>
          <a:xfrm>
            <a:off x="237240" y="0"/>
            <a:ext cx="10515240" cy="1325160"/>
          </a:xfrm>
          <a:prstGeom prst="rect">
            <a:avLst/>
          </a:prstGeom>
          <a:noFill/>
          <a:ln>
            <a:noFill/>
          </a:ln>
        </p:spPr>
        <p:txBody>
          <a:bodyPr anchor="ctr">
            <a:noAutofit/>
          </a:bodyPr>
          <a:lstStyle/>
          <a:p>
            <a:pPr>
              <a:lnSpc>
                <a:spcPct val="90000"/>
              </a:lnSpc>
            </a:pPr>
            <a:r>
              <a:rPr lang="en-US" sz="4400" b="0" strike="noStrike" spc="-1">
                <a:solidFill>
                  <a:srgbClr val="FFFFFF"/>
                </a:solidFill>
                <a:latin typeface="Gulim"/>
              </a:rPr>
              <a:t>Major Functional Components</a:t>
            </a:r>
          </a:p>
        </p:txBody>
      </p:sp>
      <p:sp>
        <p:nvSpPr>
          <p:cNvPr id="738"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826C573E-5D9F-4E36-81C7-04BEFC691392}" type="datetime1">
              <a:rPr lang="en-US" sz="1200" b="1" strike="noStrike" spc="-1">
                <a:solidFill>
                  <a:srgbClr val="FFFFFF"/>
                </a:solidFill>
                <a:latin typeface="Gulim"/>
              </a:rPr>
              <a:t>10/13/2020</a:t>
            </a:fld>
            <a:endParaRPr lang="en-US" sz="1200" b="0" strike="noStrike" spc="-1">
              <a:latin typeface="Times New Roman"/>
            </a:endParaRPr>
          </a:p>
        </p:txBody>
      </p:sp>
      <p:sp>
        <p:nvSpPr>
          <p:cNvPr id="739"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740"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C6BCF504-A7DA-40CA-A7FD-E593B71931F7}" type="slidenum">
              <a:rPr lang="en-US" sz="1200" b="1" strike="noStrike" spc="-1">
                <a:solidFill>
                  <a:srgbClr val="FFFFFF"/>
                </a:solidFill>
                <a:latin typeface="Gulim"/>
              </a:rPr>
              <a:t>20</a:t>
            </a:fld>
            <a:endParaRPr lang="en-US" sz="1200" b="0" strike="noStrike" spc="-1">
              <a:latin typeface="Times New Roman"/>
            </a:endParaRPr>
          </a:p>
        </p:txBody>
      </p:sp>
      <p:pic>
        <p:nvPicPr>
          <p:cNvPr id="5" name="Picture 4" descr="A picture containing parking, meter, street, parked&#10;&#10;Description automatically generated">
            <a:extLst>
              <a:ext uri="{FF2B5EF4-FFF2-40B4-BE49-F238E27FC236}">
                <a16:creationId xmlns:a16="http://schemas.microsoft.com/office/drawing/2014/main" id="{9C5D212F-05C1-4542-A136-76D1C1CF77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8601" y="942160"/>
            <a:ext cx="8799751" cy="5564549"/>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47B6A9FD-EDFD-407C-8572-DBCB22750096}" type="slidenum">
              <a:rPr lang="en-US" sz="1200" b="1" strike="noStrike" spc="-1">
                <a:solidFill>
                  <a:srgbClr val="FFFFFF"/>
                </a:solidFill>
                <a:latin typeface="Gulim"/>
              </a:rPr>
              <a:t>21</a:t>
            </a:fld>
            <a:endParaRPr lang="en-US" sz="1200" b="0" strike="noStrike" spc="-1">
              <a:latin typeface="Times New Roman"/>
            </a:endParaRPr>
          </a:p>
        </p:txBody>
      </p:sp>
      <p:sp>
        <p:nvSpPr>
          <p:cNvPr id="743"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8748FF31-9DD6-4EFF-8285-0D4D6E30B23F}" type="datetime1">
              <a:rPr lang="en-US" sz="1200" b="1" strike="noStrike" spc="-1">
                <a:solidFill>
                  <a:srgbClr val="FFFFFF"/>
                </a:solidFill>
                <a:latin typeface="Gulim"/>
              </a:rPr>
              <a:t>10/13/2020</a:t>
            </a:fld>
            <a:endParaRPr lang="en-US" sz="1200" b="0" strike="noStrike" spc="-1" dirty="0">
              <a:latin typeface="Times New Roman"/>
            </a:endParaRPr>
          </a:p>
        </p:txBody>
      </p:sp>
      <p:sp>
        <p:nvSpPr>
          <p:cNvPr id="744"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745" name="TextShape 4"/>
          <p:cNvSpPr txBox="1"/>
          <p:nvPr/>
        </p:nvSpPr>
        <p:spPr>
          <a:xfrm>
            <a:off x="640080" y="247680"/>
            <a:ext cx="10515240" cy="993960"/>
          </a:xfrm>
          <a:prstGeom prst="rect">
            <a:avLst/>
          </a:prstGeom>
          <a:noFill/>
          <a:ln>
            <a:noFill/>
          </a:ln>
        </p:spPr>
        <p:txBody>
          <a:bodyPr anchor="b">
            <a:noAutofit/>
          </a:bodyPr>
          <a:lstStyle/>
          <a:p>
            <a:pPr>
              <a:lnSpc>
                <a:spcPct val="90000"/>
              </a:lnSpc>
            </a:pPr>
            <a:r>
              <a:rPr lang="en-US" sz="6000" b="0" strike="noStrike" spc="-1">
                <a:solidFill>
                  <a:srgbClr val="FFFFFF"/>
                </a:solidFill>
                <a:latin typeface="Gulim"/>
              </a:rPr>
              <a:t>What Load.In Will Do</a:t>
            </a:r>
          </a:p>
        </p:txBody>
      </p:sp>
      <p:sp>
        <p:nvSpPr>
          <p:cNvPr id="746" name="CustomShape 5"/>
          <p:cNvSpPr/>
          <p:nvPr/>
        </p:nvSpPr>
        <p:spPr>
          <a:xfrm>
            <a:off x="733680" y="1396800"/>
            <a:ext cx="5169960" cy="436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7000"/>
              </a:lnSpc>
              <a:buClr>
                <a:srgbClr val="FFFFFF"/>
              </a:buClr>
              <a:buFont typeface="Symbol"/>
              <a:buChar char=""/>
            </a:pPr>
            <a:r>
              <a:rPr lang="en-US" sz="2400" b="1" strike="noStrike" spc="-1">
                <a:solidFill>
                  <a:srgbClr val="FFFFFF"/>
                </a:solidFill>
                <a:latin typeface="Calibri"/>
                <a:ea typeface="Calibri"/>
              </a:rPr>
              <a:t>Assist in the packing process with expert advice</a:t>
            </a:r>
            <a:br/>
            <a:r>
              <a:rPr lang="en-US" sz="2400" b="1" strike="noStrike" spc="-1">
                <a:solidFill>
                  <a:srgbClr val="FFFFFF"/>
                </a:solidFill>
                <a:latin typeface="Calibri"/>
              </a:rPr>
              <a:t> </a:t>
            </a:r>
            <a:endParaRPr lang="en-US" sz="2400" b="0" strike="noStrike" spc="-1">
              <a:latin typeface="Arial"/>
            </a:endParaRPr>
          </a:p>
          <a:p>
            <a:pPr marL="343080" indent="-342720">
              <a:lnSpc>
                <a:spcPct val="107000"/>
              </a:lnSpc>
              <a:buClr>
                <a:srgbClr val="FFFFFF"/>
              </a:buClr>
              <a:buFont typeface="Symbol"/>
              <a:buChar char=""/>
            </a:pPr>
            <a:r>
              <a:rPr lang="en-US" sz="2400" b="1" strike="noStrike" spc="-1">
                <a:solidFill>
                  <a:srgbClr val="FFFFFF"/>
                </a:solidFill>
                <a:latin typeface="Calibri"/>
                <a:ea typeface="Calibri"/>
              </a:rPr>
              <a:t>Catalog with photos all boxes, furniture, and other items that are going to be placed in the truck</a:t>
            </a:r>
            <a:br/>
            <a:r>
              <a:rPr lang="en-US" sz="2400" b="1" strike="noStrike" spc="-1">
                <a:solidFill>
                  <a:srgbClr val="FFFFFF"/>
                </a:solidFill>
                <a:latin typeface="Calibri"/>
              </a:rPr>
              <a:t> </a:t>
            </a:r>
            <a:endParaRPr lang="en-US" sz="2400" b="0" strike="noStrike" spc="-1">
              <a:latin typeface="Arial"/>
            </a:endParaRPr>
          </a:p>
          <a:p>
            <a:pPr marL="343080" indent="-342720">
              <a:lnSpc>
                <a:spcPct val="107000"/>
              </a:lnSpc>
              <a:buClr>
                <a:srgbClr val="FFFFFF"/>
              </a:buClr>
              <a:buFont typeface="Symbol"/>
              <a:buChar char=""/>
            </a:pPr>
            <a:r>
              <a:rPr lang="en-US" sz="2400" b="1" strike="noStrike" spc="-1">
                <a:solidFill>
                  <a:srgbClr val="FFFFFF"/>
                </a:solidFill>
                <a:latin typeface="Calibri"/>
                <a:ea typeface="Calibri"/>
              </a:rPr>
              <a:t>Generate instructions for properly loading the truck based on weight distribution, item safety, best fit space utilization, and item(s) priority</a:t>
            </a:r>
            <a:endParaRPr lang="en-US" sz="2400" b="0" strike="noStrike" spc="-1">
              <a:latin typeface="Arial"/>
            </a:endParaRPr>
          </a:p>
        </p:txBody>
      </p:sp>
      <p:sp>
        <p:nvSpPr>
          <p:cNvPr id="747" name="CustomShape 6"/>
          <p:cNvSpPr/>
          <p:nvPr/>
        </p:nvSpPr>
        <p:spPr>
          <a:xfrm>
            <a:off x="6095880" y="1416240"/>
            <a:ext cx="5463360" cy="436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7000"/>
              </a:lnSpc>
              <a:buClr>
                <a:srgbClr val="FFFFFF"/>
              </a:buClr>
              <a:buFont typeface="Symbol"/>
              <a:buChar char=""/>
            </a:pPr>
            <a:r>
              <a:rPr lang="en-US" sz="2400" b="1" strike="noStrike" spc="-1">
                <a:solidFill>
                  <a:srgbClr val="FFFFFF"/>
                </a:solidFill>
                <a:latin typeface="Calibri"/>
                <a:ea typeface="Calibri"/>
              </a:rPr>
              <a:t>Use photos taken to Create a 3D model of how everything should be expertly packed in the truck</a:t>
            </a:r>
            <a:br/>
            <a:r>
              <a:rPr lang="en-US" sz="2400" b="1" strike="noStrike" spc="-1">
                <a:solidFill>
                  <a:srgbClr val="FFFFFF"/>
                </a:solidFill>
                <a:latin typeface="Calibri"/>
              </a:rPr>
              <a:t> </a:t>
            </a:r>
            <a:endParaRPr lang="en-US" sz="2400" b="0" strike="noStrike" spc="-1">
              <a:latin typeface="Arial"/>
            </a:endParaRPr>
          </a:p>
          <a:p>
            <a:pPr marL="343080" indent="-342720">
              <a:lnSpc>
                <a:spcPct val="107000"/>
              </a:lnSpc>
              <a:buClr>
                <a:srgbClr val="FFFFFF"/>
              </a:buClr>
              <a:buFont typeface="Symbol"/>
              <a:buChar char=""/>
            </a:pPr>
            <a:r>
              <a:rPr lang="en-US" sz="2400" b="1" strike="noStrike" spc="-1">
                <a:solidFill>
                  <a:srgbClr val="FFFFFF"/>
                </a:solidFill>
                <a:latin typeface="Calibri"/>
                <a:ea typeface="Calibri"/>
              </a:rPr>
              <a:t>Will provide location information for different boxes and items within the truck using 3D model and cataloging</a:t>
            </a:r>
            <a:br/>
            <a:r>
              <a:rPr lang="en-US" sz="2400" b="1" strike="noStrike" spc="-1">
                <a:solidFill>
                  <a:srgbClr val="FFFFFF"/>
                </a:solidFill>
                <a:latin typeface="Calibri"/>
              </a:rPr>
              <a:t> </a:t>
            </a:r>
            <a:endParaRPr lang="en-US" sz="2400" b="0" strike="noStrike" spc="-1">
              <a:latin typeface="Arial"/>
            </a:endParaRPr>
          </a:p>
          <a:p>
            <a:pPr marL="343080" indent="-342720">
              <a:lnSpc>
                <a:spcPct val="107000"/>
              </a:lnSpc>
              <a:spcAft>
                <a:spcPts val="799"/>
              </a:spcAft>
              <a:buClr>
                <a:srgbClr val="FFFFFF"/>
              </a:buClr>
              <a:buFont typeface="Symbol"/>
              <a:buChar char=""/>
            </a:pPr>
            <a:r>
              <a:rPr lang="en-US" sz="2400" b="1" strike="noStrike" spc="-1">
                <a:solidFill>
                  <a:srgbClr val="FFFFFF"/>
                </a:solidFill>
                <a:latin typeface="Calibri"/>
                <a:ea typeface="Calibri"/>
              </a:rPr>
              <a:t>Give estimate for appropriate rental truck size and number of trips dependent on truck size</a:t>
            </a:r>
            <a:endParaRPr lang="en-US" sz="24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0CF64B98-A18B-4133-8365-14D819560501}" type="slidenum">
              <a:rPr lang="en-US" sz="1200" b="1" strike="noStrike" spc="-1">
                <a:solidFill>
                  <a:srgbClr val="FFFFFF"/>
                </a:solidFill>
                <a:latin typeface="Gulim"/>
              </a:rPr>
              <a:t>22</a:t>
            </a:fld>
            <a:endParaRPr lang="en-US" sz="1200" b="0" strike="noStrike" spc="-1">
              <a:latin typeface="Times New Roman"/>
            </a:endParaRPr>
          </a:p>
        </p:txBody>
      </p:sp>
      <p:sp>
        <p:nvSpPr>
          <p:cNvPr id="749"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D5F3D71C-6319-4B7B-BA24-40BACE57D184}" type="datetime1">
              <a:rPr lang="en-US" sz="1200" b="1" strike="noStrike" spc="-1">
                <a:solidFill>
                  <a:srgbClr val="FFFFFF"/>
                </a:solidFill>
                <a:latin typeface="Gulim"/>
              </a:rPr>
              <a:t>10/13/2020</a:t>
            </a:fld>
            <a:endParaRPr lang="en-US" sz="1200" b="0" strike="noStrike" spc="-1" dirty="0">
              <a:latin typeface="Times New Roman"/>
            </a:endParaRPr>
          </a:p>
        </p:txBody>
      </p:sp>
      <p:sp>
        <p:nvSpPr>
          <p:cNvPr id="750"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751" name="CustomShape 4"/>
          <p:cNvSpPr/>
          <p:nvPr/>
        </p:nvSpPr>
        <p:spPr>
          <a:xfrm>
            <a:off x="640080" y="247680"/>
            <a:ext cx="10515240" cy="993960"/>
          </a:xfrm>
          <a:prstGeom prst="rect">
            <a:avLst/>
          </a:prstGeom>
          <a:noFill/>
          <a:ln>
            <a:noFill/>
          </a:ln>
        </p:spPr>
        <p:style>
          <a:lnRef idx="0">
            <a:scrgbClr r="0" g="0" b="0"/>
          </a:lnRef>
          <a:fillRef idx="0">
            <a:scrgbClr r="0" g="0" b="0"/>
          </a:fillRef>
          <a:effectRef idx="0">
            <a:scrgbClr r="0" g="0" b="0"/>
          </a:effectRef>
          <a:fontRef idx="minor"/>
        </p:style>
        <p:txBody>
          <a:bodyPr anchor="b">
            <a:normAutofit/>
          </a:bodyPr>
          <a:lstStyle/>
          <a:p>
            <a:pPr>
              <a:lnSpc>
                <a:spcPct val="90000"/>
              </a:lnSpc>
            </a:pPr>
            <a:r>
              <a:rPr lang="en-US" sz="6000" b="0" strike="noStrike" spc="-1">
                <a:solidFill>
                  <a:srgbClr val="FFFFFF"/>
                </a:solidFill>
                <a:latin typeface="Gulim"/>
              </a:rPr>
              <a:t>What Load.In Won’t Do</a:t>
            </a:r>
            <a:endParaRPr lang="en-US" sz="6000" b="0" strike="noStrike" spc="-1">
              <a:latin typeface="Arial"/>
            </a:endParaRPr>
          </a:p>
        </p:txBody>
      </p:sp>
      <p:sp>
        <p:nvSpPr>
          <p:cNvPr id="752" name="CustomShape 5"/>
          <p:cNvSpPr/>
          <p:nvPr/>
        </p:nvSpPr>
        <p:spPr>
          <a:xfrm>
            <a:off x="640080" y="1793520"/>
            <a:ext cx="9226080" cy="204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7000"/>
              </a:lnSpc>
              <a:buClr>
                <a:srgbClr val="FFFFFF"/>
              </a:buClr>
              <a:buFont typeface="Symbol"/>
              <a:buChar char=""/>
            </a:pPr>
            <a:r>
              <a:rPr lang="en-US" sz="4000" b="1" strike="noStrike" spc="-1">
                <a:solidFill>
                  <a:srgbClr val="FFFFFF"/>
                </a:solidFill>
                <a:latin typeface="Calibri"/>
                <a:ea typeface="Calibri"/>
              </a:rPr>
              <a:t>Pack boxes </a:t>
            </a:r>
            <a:endParaRPr lang="en-US" sz="4000" b="0" strike="noStrike" spc="-1">
              <a:latin typeface="Arial"/>
            </a:endParaRPr>
          </a:p>
          <a:p>
            <a:pPr marL="343080" indent="-342720">
              <a:lnSpc>
                <a:spcPct val="107000"/>
              </a:lnSpc>
              <a:buClr>
                <a:srgbClr val="FFFFFF"/>
              </a:buClr>
              <a:buFont typeface="Symbol"/>
              <a:buChar char=""/>
            </a:pPr>
            <a:r>
              <a:rPr lang="en-US" sz="4000" b="1" strike="noStrike" spc="-1">
                <a:solidFill>
                  <a:srgbClr val="FFFFFF"/>
                </a:solidFill>
                <a:latin typeface="Calibri"/>
                <a:ea typeface="Calibri"/>
              </a:rPr>
              <a:t>Load or unload truck</a:t>
            </a:r>
            <a:endParaRPr lang="en-US" sz="4000" b="0" strike="noStrike" spc="-1">
              <a:latin typeface="Arial"/>
            </a:endParaRPr>
          </a:p>
          <a:p>
            <a:pPr marL="343080" indent="-342720">
              <a:lnSpc>
                <a:spcPct val="107000"/>
              </a:lnSpc>
              <a:spcAft>
                <a:spcPts val="799"/>
              </a:spcAft>
              <a:buClr>
                <a:srgbClr val="FFFFFF"/>
              </a:buClr>
              <a:buFont typeface="Symbol"/>
              <a:buChar char=""/>
            </a:pPr>
            <a:r>
              <a:rPr lang="en-US" sz="4000" b="1" strike="noStrike" spc="-1">
                <a:solidFill>
                  <a:srgbClr val="FFFFFF"/>
                </a:solidFill>
                <a:latin typeface="Calibri"/>
                <a:ea typeface="Calibri"/>
              </a:rPr>
              <a:t>Assist in the driving process</a:t>
            </a:r>
            <a:endParaRPr lang="en-US" sz="4000" b="0" strike="noStrike" spc="-1">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 name="CustomShape 1"/>
          <p:cNvSpPr/>
          <p:nvPr/>
        </p:nvSpPr>
        <p:spPr>
          <a:xfrm>
            <a:off x="838080" y="0"/>
            <a:ext cx="10514520" cy="1279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dirty="0">
                <a:solidFill>
                  <a:srgbClr val="FFFFFF"/>
                </a:solidFill>
                <a:latin typeface="Gulim"/>
                <a:ea typeface="DejaVu Sans"/>
              </a:rPr>
              <a:t>The Moving Industry Market</a:t>
            </a:r>
            <a:endParaRPr lang="en-US" sz="4400" b="0" strike="noStrike" spc="-1" dirty="0">
              <a:latin typeface="Arial"/>
            </a:endParaRPr>
          </a:p>
        </p:txBody>
      </p:sp>
      <p:sp>
        <p:nvSpPr>
          <p:cNvPr id="759" name="CustomShape 2"/>
          <p:cNvSpPr/>
          <p:nvPr/>
        </p:nvSpPr>
        <p:spPr>
          <a:xfrm>
            <a:off x="903960" y="1865880"/>
            <a:ext cx="5130360" cy="352836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fontScale="93500"/>
          </a:bodyPr>
          <a:lstStyle/>
          <a:p>
            <a:pPr marL="432000" indent="-323280">
              <a:lnSpc>
                <a:spcPct val="100000"/>
              </a:lnSpc>
              <a:spcBef>
                <a:spcPts val="1417"/>
              </a:spcBef>
              <a:buClr>
                <a:srgbClr val="000000"/>
              </a:buClr>
              <a:buSzPct val="45000"/>
              <a:buFont typeface="Wingdings" charset="2"/>
              <a:buChar char=""/>
            </a:pPr>
            <a:r>
              <a:rPr lang="en-US" sz="1800" b="0" strike="noStrike" spc="-1">
                <a:solidFill>
                  <a:srgbClr val="FFFFFF"/>
                </a:solidFill>
                <a:latin typeface="Gulim"/>
                <a:ea typeface="DejaVu Sans"/>
              </a:rPr>
              <a:t>Nearly all moving companies are either all inclusive or DIY</a:t>
            </a:r>
            <a:endParaRPr lang="en-US" sz="1800" b="0" strike="noStrike" spc="-1">
              <a:latin typeface="Arial"/>
            </a:endParaRPr>
          </a:p>
          <a:p>
            <a:pPr marL="432000" indent="-323280">
              <a:lnSpc>
                <a:spcPct val="100000"/>
              </a:lnSpc>
              <a:spcBef>
                <a:spcPts val="1417"/>
              </a:spcBef>
              <a:buClr>
                <a:srgbClr val="000000"/>
              </a:buClr>
              <a:buSzPct val="45000"/>
              <a:buFont typeface="Wingdings" charset="2"/>
              <a:buChar char=""/>
            </a:pPr>
            <a:r>
              <a:rPr lang="en-US" sz="1800" b="0" strike="noStrike" spc="-1">
                <a:solidFill>
                  <a:srgbClr val="FFFFFF"/>
                </a:solidFill>
                <a:latin typeface="Gulim"/>
                <a:ea typeface="DejaVu Sans"/>
              </a:rPr>
              <a:t>However the all inclusive services are often very expensive</a:t>
            </a:r>
            <a:endParaRPr lang="en-US" sz="1800" b="0" strike="noStrike" spc="-1">
              <a:latin typeface="Arial"/>
            </a:endParaRPr>
          </a:p>
          <a:p>
            <a:pPr marL="432000" indent="-323280">
              <a:lnSpc>
                <a:spcPct val="100000"/>
              </a:lnSpc>
              <a:spcBef>
                <a:spcPts val="1417"/>
              </a:spcBef>
              <a:buClr>
                <a:srgbClr val="000000"/>
              </a:buClr>
              <a:buSzPct val="45000"/>
              <a:buFont typeface="Wingdings" charset="2"/>
              <a:buChar char=""/>
            </a:pPr>
            <a:r>
              <a:rPr lang="en-US" sz="1800" b="0" strike="noStrike" spc="-1">
                <a:solidFill>
                  <a:srgbClr val="FFFFFF"/>
                </a:solidFill>
                <a:latin typeface="Gulim"/>
                <a:ea typeface="DejaVu Sans"/>
              </a:rPr>
              <a:t>All of the DIY services provide no assistance or guidance and lead to confusion and wasted money</a:t>
            </a:r>
            <a:endParaRPr lang="en-US" sz="1800" b="0" strike="noStrike" spc="-1">
              <a:latin typeface="Arial"/>
            </a:endParaRPr>
          </a:p>
          <a:p>
            <a:pPr marL="432000" indent="-323280">
              <a:lnSpc>
                <a:spcPct val="100000"/>
              </a:lnSpc>
              <a:spcBef>
                <a:spcPts val="1417"/>
              </a:spcBef>
              <a:buClr>
                <a:srgbClr val="000000"/>
              </a:buClr>
              <a:buSzPct val="45000"/>
              <a:buFont typeface="Wingdings" charset="2"/>
              <a:buChar char=""/>
            </a:pPr>
            <a:r>
              <a:rPr lang="en-US" sz="1800" b="0" strike="noStrike" spc="-1">
                <a:solidFill>
                  <a:srgbClr val="FFFFFF"/>
                </a:solidFill>
                <a:latin typeface="Gulim"/>
                <a:ea typeface="DejaVu Sans"/>
              </a:rPr>
              <a:t>The market is shifting towards software being utilized to increase efficiency and decrease costs</a:t>
            </a:r>
            <a:endParaRPr lang="en-US" sz="1800" b="0" strike="noStrike" spc="-1">
              <a:latin typeface="Arial"/>
            </a:endParaRPr>
          </a:p>
        </p:txBody>
      </p:sp>
      <p:pic>
        <p:nvPicPr>
          <p:cNvPr id="760" name="Picture 759"/>
          <p:cNvPicPr/>
          <p:nvPr/>
        </p:nvPicPr>
        <p:blipFill>
          <a:blip r:embed="rId2"/>
          <a:stretch/>
        </p:blipFill>
        <p:spPr>
          <a:xfrm>
            <a:off x="6213240" y="1828800"/>
            <a:ext cx="5490360" cy="3931200"/>
          </a:xfrm>
          <a:prstGeom prst="rect">
            <a:avLst/>
          </a:prstGeom>
          <a:ln>
            <a:noFill/>
          </a:ln>
        </p:spPr>
      </p:pic>
      <p:sp>
        <p:nvSpPr>
          <p:cNvPr id="761" name="CustomShape 3"/>
          <p:cNvSpPr/>
          <p:nvPr/>
        </p:nvSpPr>
        <p:spPr>
          <a:xfrm>
            <a:off x="6309360" y="5852160"/>
            <a:ext cx="539424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900" b="0" u="sng" strike="noStrike" spc="-1">
                <a:solidFill>
                  <a:srgbClr val="FFFFFF"/>
                </a:solidFill>
                <a:uFillTx/>
                <a:latin typeface="Gulim"/>
                <a:ea typeface="DejaVu Sans"/>
                <a:hlinkClick r:id="rId3"/>
              </a:rPr>
              <a:t>This Photo</a:t>
            </a:r>
            <a:r>
              <a:rPr lang="en-US" sz="900" b="0" strike="noStrike" spc="-1">
                <a:solidFill>
                  <a:srgbClr val="000000"/>
                </a:solidFill>
                <a:latin typeface="Gulim"/>
                <a:ea typeface="DejaVu Sans"/>
              </a:rPr>
              <a:t> by Unknown Author is licensed under </a:t>
            </a:r>
            <a:r>
              <a:rPr lang="en-US" sz="900" b="0" u="sng" strike="noStrike" spc="-1">
                <a:solidFill>
                  <a:srgbClr val="FFFFFF"/>
                </a:solidFill>
                <a:uFillTx/>
                <a:latin typeface="Gulim"/>
                <a:ea typeface="DejaVu Sans"/>
                <a:hlinkClick r:id="rId4"/>
              </a:rPr>
              <a:t>CC BY</a:t>
            </a:r>
            <a:endParaRPr lang="en-US" sz="900" b="0" strike="noStrike" spc="-1">
              <a:latin typeface="Arial"/>
            </a:endParaRPr>
          </a:p>
        </p:txBody>
      </p:sp>
      <p:sp>
        <p:nvSpPr>
          <p:cNvPr id="9" name="TextShape 1">
            <a:extLst>
              <a:ext uri="{FF2B5EF4-FFF2-40B4-BE49-F238E27FC236}">
                <a16:creationId xmlns:a16="http://schemas.microsoft.com/office/drawing/2014/main" id="{5FFCA6EE-59AF-4798-A18A-7174617AAEEB}"/>
              </a:ext>
            </a:extLst>
          </p:cNvPr>
          <p:cNvSpPr txBox="1"/>
          <p:nvPr/>
        </p:nvSpPr>
        <p:spPr>
          <a:xfrm>
            <a:off x="8610480" y="6311880"/>
            <a:ext cx="2742840" cy="545760"/>
          </a:xfrm>
          <a:prstGeom prst="rect">
            <a:avLst/>
          </a:prstGeom>
          <a:noFill/>
          <a:ln>
            <a:noFill/>
          </a:ln>
        </p:spPr>
        <p:txBody>
          <a:bodyPr anchor="ctr">
            <a:noAutofit/>
          </a:bodyPr>
          <a:lstStyle/>
          <a:p>
            <a:pPr algn="r">
              <a:lnSpc>
                <a:spcPct val="100000"/>
              </a:lnSpc>
            </a:pPr>
            <a:fld id="{0CF64B98-A18B-4133-8365-14D819560501}" type="slidenum">
              <a:rPr lang="en-US" sz="1200" b="1" strike="noStrike" spc="-1">
                <a:solidFill>
                  <a:srgbClr val="FFFFFF"/>
                </a:solidFill>
                <a:latin typeface="Gulim"/>
              </a:rPr>
              <a:t>23</a:t>
            </a:fld>
            <a:endParaRPr lang="en-US" sz="1200" b="0" strike="noStrike" spc="-1">
              <a:latin typeface="Times New Roman"/>
            </a:endParaRPr>
          </a:p>
        </p:txBody>
      </p:sp>
      <p:sp>
        <p:nvSpPr>
          <p:cNvPr id="10" name="TextShape 2">
            <a:extLst>
              <a:ext uri="{FF2B5EF4-FFF2-40B4-BE49-F238E27FC236}">
                <a16:creationId xmlns:a16="http://schemas.microsoft.com/office/drawing/2014/main" id="{70685C5B-D170-4316-9D33-9515D404B667}"/>
              </a:ext>
            </a:extLst>
          </p:cNvPr>
          <p:cNvSpPr txBox="1"/>
          <p:nvPr/>
        </p:nvSpPr>
        <p:spPr>
          <a:xfrm>
            <a:off x="838080" y="6311880"/>
            <a:ext cx="2742840" cy="545760"/>
          </a:xfrm>
          <a:prstGeom prst="rect">
            <a:avLst/>
          </a:prstGeom>
          <a:noFill/>
          <a:ln>
            <a:noFill/>
          </a:ln>
        </p:spPr>
        <p:txBody>
          <a:bodyPr anchor="ctr">
            <a:noAutofit/>
          </a:bodyPr>
          <a:lstStyle/>
          <a:p>
            <a:pPr>
              <a:lnSpc>
                <a:spcPct val="100000"/>
              </a:lnSpc>
            </a:pPr>
            <a:fld id="{D5F3D71C-6319-4B7B-BA24-40BACE57D184}" type="datetime1">
              <a:rPr lang="en-US" sz="1200" b="1" strike="noStrike" spc="-1">
                <a:solidFill>
                  <a:srgbClr val="FFFFFF"/>
                </a:solidFill>
                <a:latin typeface="Gulim"/>
              </a:rPr>
              <a:t>10/13/2020</a:t>
            </a:fld>
            <a:endParaRPr lang="en-US" sz="1200" b="0" strike="noStrike" spc="-1" dirty="0">
              <a:latin typeface="Times New Roman"/>
            </a:endParaRPr>
          </a:p>
        </p:txBody>
      </p:sp>
      <p:sp>
        <p:nvSpPr>
          <p:cNvPr id="11" name="TextShape 3">
            <a:extLst>
              <a:ext uri="{FF2B5EF4-FFF2-40B4-BE49-F238E27FC236}">
                <a16:creationId xmlns:a16="http://schemas.microsoft.com/office/drawing/2014/main" id="{0D41364C-3323-40DA-9398-6697B7F64C23}"/>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CustomShape 1"/>
          <p:cNvSpPr/>
          <p:nvPr/>
        </p:nvSpPr>
        <p:spPr>
          <a:xfrm rot="21595800">
            <a:off x="836585" y="6423"/>
            <a:ext cx="10515960" cy="12729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6000" b="0" strike="noStrike" spc="-1" dirty="0">
                <a:solidFill>
                  <a:srgbClr val="FFFFFF"/>
                </a:solidFill>
                <a:latin typeface="Gulim"/>
                <a:ea typeface="DejaVu Sans"/>
              </a:rPr>
              <a:t>Benefits to the Customer</a:t>
            </a:r>
            <a:endParaRPr lang="en-US" sz="6000" b="0" strike="noStrike" spc="-1" dirty="0">
              <a:latin typeface="Arial"/>
            </a:endParaRPr>
          </a:p>
        </p:txBody>
      </p:sp>
      <p:sp>
        <p:nvSpPr>
          <p:cNvPr id="763" name="CustomShape 2"/>
          <p:cNvSpPr/>
          <p:nvPr/>
        </p:nvSpPr>
        <p:spPr>
          <a:xfrm>
            <a:off x="835811" y="1706880"/>
            <a:ext cx="10514520" cy="4218431"/>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406800" indent="-323280">
              <a:spcBef>
                <a:spcPts val="1134"/>
              </a:spcBef>
              <a:buClr>
                <a:srgbClr val="000000"/>
              </a:buClr>
              <a:buSzPct val="75000"/>
              <a:buFont typeface="Symbol"/>
              <a:buChar char=""/>
            </a:pPr>
            <a:r>
              <a:rPr lang="en-US" sz="2800" spc="-1" dirty="0">
                <a:solidFill>
                  <a:srgbClr val="FFFFFF"/>
                </a:solidFill>
                <a:latin typeface="Gulim"/>
              </a:rPr>
              <a:t>Being shown how to</a:t>
            </a:r>
          </a:p>
          <a:p>
            <a:pPr marL="864000" lvl="1" indent="-323280">
              <a:spcBef>
                <a:spcPts val="1134"/>
              </a:spcBef>
              <a:buClr>
                <a:srgbClr val="000000"/>
              </a:buClr>
              <a:buSzPct val="75000"/>
              <a:buFont typeface="Symbol"/>
              <a:buChar char=""/>
            </a:pPr>
            <a:r>
              <a:rPr lang="en-US" sz="2800" spc="-1" dirty="0">
                <a:solidFill>
                  <a:srgbClr val="FFFFFF"/>
                </a:solidFill>
                <a:latin typeface="Gulim"/>
                <a:ea typeface="DejaVu Sans"/>
              </a:rPr>
              <a:t>P</a:t>
            </a:r>
            <a:r>
              <a:rPr lang="en-US" sz="2800" b="0" strike="noStrike" spc="-1" dirty="0">
                <a:solidFill>
                  <a:srgbClr val="FFFFFF"/>
                </a:solidFill>
                <a:latin typeface="Gulim"/>
                <a:ea typeface="DejaVu Sans"/>
              </a:rPr>
              <a:t>ack boxes for increased organization.</a:t>
            </a:r>
            <a:endParaRPr lang="en-US" sz="2800" b="0" strike="noStrike" spc="-1" dirty="0">
              <a:latin typeface="Arial"/>
            </a:endParaRPr>
          </a:p>
          <a:p>
            <a:pPr marL="864000" lvl="1" indent="-323280">
              <a:spcBef>
                <a:spcPts val="1134"/>
              </a:spcBef>
              <a:buClr>
                <a:srgbClr val="000000"/>
              </a:buClr>
              <a:buSzPct val="75000"/>
              <a:buFont typeface="Symbol"/>
              <a:buChar char=""/>
            </a:pPr>
            <a:r>
              <a:rPr lang="en-US" sz="2800" b="0" strike="noStrike" spc="-1" dirty="0">
                <a:solidFill>
                  <a:srgbClr val="FFFFFF"/>
                </a:solidFill>
                <a:latin typeface="Gulim"/>
                <a:ea typeface="DejaVu Sans"/>
              </a:rPr>
              <a:t>Properly load their truck for increased efficiency.</a:t>
            </a:r>
            <a:endParaRPr lang="en-US" sz="2800" b="0" strike="noStrike" spc="-1" dirty="0">
              <a:latin typeface="Arial"/>
            </a:endParaRPr>
          </a:p>
          <a:p>
            <a:pPr marL="406800" indent="-323280">
              <a:spcBef>
                <a:spcPts val="1134"/>
              </a:spcBef>
              <a:buClr>
                <a:srgbClr val="000000"/>
              </a:buClr>
              <a:buSzPct val="75000"/>
              <a:buFont typeface="Symbol"/>
              <a:buChar char=""/>
            </a:pPr>
            <a:r>
              <a:rPr lang="en-US" sz="2800" b="0" strike="noStrike" spc="-1" dirty="0">
                <a:solidFill>
                  <a:srgbClr val="FFFFFF"/>
                </a:solidFill>
                <a:latin typeface="Gulim"/>
                <a:ea typeface="DejaVu Sans"/>
              </a:rPr>
              <a:t>Being provided with a database of useful tips from professional movers.</a:t>
            </a:r>
            <a:endParaRPr lang="en-US" sz="2800" b="0" strike="noStrike" spc="-1" dirty="0">
              <a:latin typeface="Arial"/>
            </a:endParaRPr>
          </a:p>
          <a:p>
            <a:pPr marL="406800" indent="-323280">
              <a:spcBef>
                <a:spcPts val="1134"/>
              </a:spcBef>
              <a:buClr>
                <a:srgbClr val="000000"/>
              </a:buClr>
              <a:buSzPct val="75000"/>
              <a:buFont typeface="Symbol"/>
              <a:buChar char=""/>
            </a:pPr>
            <a:r>
              <a:rPr lang="en-US" sz="2800" b="0" strike="noStrike" spc="-1" dirty="0">
                <a:solidFill>
                  <a:srgbClr val="FFFFFF"/>
                </a:solidFill>
                <a:latin typeface="Gulim"/>
                <a:ea typeface="DejaVu Sans"/>
              </a:rPr>
              <a:t>Saving of money and time due to the entire moving process being made more efficient.</a:t>
            </a:r>
            <a:endParaRPr lang="en-US" sz="2800" b="0" strike="noStrike" spc="-1" dirty="0">
              <a:latin typeface="Arial"/>
            </a:endParaRPr>
          </a:p>
        </p:txBody>
      </p:sp>
      <p:sp>
        <p:nvSpPr>
          <p:cNvPr id="4" name="TextShape 1">
            <a:extLst>
              <a:ext uri="{FF2B5EF4-FFF2-40B4-BE49-F238E27FC236}">
                <a16:creationId xmlns:a16="http://schemas.microsoft.com/office/drawing/2014/main" id="{79A102FD-67EA-450A-9EEE-11F8E0464A62}"/>
              </a:ext>
            </a:extLst>
          </p:cNvPr>
          <p:cNvSpPr txBox="1"/>
          <p:nvPr/>
        </p:nvSpPr>
        <p:spPr>
          <a:xfrm>
            <a:off x="8610480" y="6311880"/>
            <a:ext cx="2742840" cy="545760"/>
          </a:xfrm>
          <a:prstGeom prst="rect">
            <a:avLst/>
          </a:prstGeom>
          <a:noFill/>
          <a:ln>
            <a:noFill/>
          </a:ln>
        </p:spPr>
        <p:txBody>
          <a:bodyPr anchor="ctr">
            <a:noAutofit/>
          </a:bodyPr>
          <a:lstStyle/>
          <a:p>
            <a:pPr algn="r">
              <a:lnSpc>
                <a:spcPct val="100000"/>
              </a:lnSpc>
            </a:pPr>
            <a:fld id="{0CF64B98-A18B-4133-8365-14D819560501}" type="slidenum">
              <a:rPr lang="en-US" sz="1200" b="1" strike="noStrike" spc="-1">
                <a:solidFill>
                  <a:srgbClr val="FFFFFF"/>
                </a:solidFill>
                <a:latin typeface="Gulim"/>
              </a:rPr>
              <a:t>24</a:t>
            </a:fld>
            <a:endParaRPr lang="en-US" sz="1200" b="0" strike="noStrike" spc="-1">
              <a:latin typeface="Times New Roman"/>
            </a:endParaRPr>
          </a:p>
        </p:txBody>
      </p:sp>
      <p:sp>
        <p:nvSpPr>
          <p:cNvPr id="5" name="TextShape 2">
            <a:extLst>
              <a:ext uri="{FF2B5EF4-FFF2-40B4-BE49-F238E27FC236}">
                <a16:creationId xmlns:a16="http://schemas.microsoft.com/office/drawing/2014/main" id="{E9BF044A-3DB0-44A8-BF90-1BD30FA9B2B8}"/>
              </a:ext>
            </a:extLst>
          </p:cNvPr>
          <p:cNvSpPr txBox="1"/>
          <p:nvPr/>
        </p:nvSpPr>
        <p:spPr>
          <a:xfrm>
            <a:off x="838080" y="6311880"/>
            <a:ext cx="2742840" cy="545760"/>
          </a:xfrm>
          <a:prstGeom prst="rect">
            <a:avLst/>
          </a:prstGeom>
          <a:noFill/>
          <a:ln>
            <a:noFill/>
          </a:ln>
        </p:spPr>
        <p:txBody>
          <a:bodyPr anchor="ctr">
            <a:noAutofit/>
          </a:bodyPr>
          <a:lstStyle/>
          <a:p>
            <a:pPr>
              <a:lnSpc>
                <a:spcPct val="100000"/>
              </a:lnSpc>
            </a:pPr>
            <a:fld id="{D5F3D71C-6319-4B7B-BA24-40BACE57D184}" type="datetime1">
              <a:rPr lang="en-US" sz="1200" b="1" strike="noStrike" spc="-1">
                <a:solidFill>
                  <a:srgbClr val="FFFFFF"/>
                </a:solidFill>
                <a:latin typeface="Gulim"/>
              </a:rPr>
              <a:t>10/13/2020</a:t>
            </a:fld>
            <a:endParaRPr lang="en-US" sz="1200" b="0" strike="noStrike" spc="-1" dirty="0">
              <a:latin typeface="Times New Roman"/>
            </a:endParaRPr>
          </a:p>
        </p:txBody>
      </p:sp>
      <p:sp>
        <p:nvSpPr>
          <p:cNvPr id="6" name="TextShape 3">
            <a:extLst>
              <a:ext uri="{FF2B5EF4-FFF2-40B4-BE49-F238E27FC236}">
                <a16:creationId xmlns:a16="http://schemas.microsoft.com/office/drawing/2014/main" id="{907F0D28-8F8D-4C26-8784-E46FF06949E3}"/>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DF49E78E-50F7-4F25-B60C-F634B8EEFB9C}" type="slidenum">
              <a:rPr lang="en-US" sz="1200" b="1" strike="noStrike" spc="-1">
                <a:solidFill>
                  <a:srgbClr val="FFFFFF"/>
                </a:solidFill>
                <a:latin typeface="Gulim"/>
              </a:rPr>
              <a:t>25</a:t>
            </a:fld>
            <a:endParaRPr lang="en-US" sz="1200" b="0" strike="noStrike" spc="-1">
              <a:latin typeface="Times New Roman"/>
            </a:endParaRPr>
          </a:p>
        </p:txBody>
      </p:sp>
      <p:sp>
        <p:nvSpPr>
          <p:cNvPr id="765"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3AF2FBCA-0C86-4C0E-8B7D-41FC6FE143D0}" type="datetime1">
              <a:rPr lang="en-US" sz="1200" b="1" strike="noStrike" spc="-1">
                <a:solidFill>
                  <a:srgbClr val="FFFFFF"/>
                </a:solidFill>
                <a:latin typeface="Gulim"/>
              </a:rPr>
              <a:t>10/13/2020</a:t>
            </a:fld>
            <a:endParaRPr lang="en-US" sz="1200" b="0" strike="noStrike" spc="-1">
              <a:latin typeface="Times New Roman"/>
            </a:endParaRPr>
          </a:p>
        </p:txBody>
      </p:sp>
      <p:sp>
        <p:nvSpPr>
          <p:cNvPr id="766"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graphicFrame>
        <p:nvGraphicFramePr>
          <p:cNvPr id="767" name="Table 4"/>
          <p:cNvGraphicFramePr/>
          <p:nvPr>
            <p:extLst>
              <p:ext uri="{D42A27DB-BD31-4B8C-83A1-F6EECF244321}">
                <p14:modId xmlns:p14="http://schemas.microsoft.com/office/powerpoint/2010/main" val="596779738"/>
              </p:ext>
            </p:extLst>
          </p:nvPr>
        </p:nvGraphicFramePr>
        <p:xfrm>
          <a:off x="279000" y="993600"/>
          <a:ext cx="6471360" cy="4767240"/>
        </p:xfrm>
        <a:graphic>
          <a:graphicData uri="http://schemas.openxmlformats.org/drawingml/2006/table">
            <a:tbl>
              <a:tblPr/>
              <a:tblGrid>
                <a:gridCol w="586632">
                  <a:extLst>
                    <a:ext uri="{9D8B030D-6E8A-4147-A177-3AD203B41FA5}">
                      <a16:colId xmlns:a16="http://schemas.microsoft.com/office/drawing/2014/main" val="20000"/>
                    </a:ext>
                  </a:extLst>
                </a:gridCol>
                <a:gridCol w="1160808">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51336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6216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602280">
                <a:tc rowSpan="5">
                  <a:txBody>
                    <a:bodyPr/>
                    <a:lstStyle/>
                    <a:p>
                      <a:pPr marL="71640" algn="ctr">
                        <a:lnSpc>
                          <a:spcPct val="100000"/>
                        </a:lnSpc>
                      </a:pPr>
                      <a:r>
                        <a:rPr lang="en-US" sz="1200" b="1" strike="noStrike" cap="all" spc="-1" dirty="0">
                          <a:solidFill>
                            <a:srgbClr val="000000"/>
                          </a:solidFill>
                          <a:latin typeface="Calibri"/>
                          <a:ea typeface="Calibri"/>
                        </a:rPr>
                        <a:t>Severity</a:t>
                      </a:r>
                      <a:endParaRPr lang="en-US" sz="1200" b="0" strike="noStrike" spc="-1" dirty="0">
                        <a:latin typeface="Arial"/>
                      </a:endParaRPr>
                    </a:p>
                  </a:txBody>
                  <a:tcPr marL="68400" marR="68400" vert="vert27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dirty="0">
                          <a:solidFill>
                            <a:srgbClr val="000000"/>
                          </a:solidFill>
                          <a:latin typeface="Calibri"/>
                          <a:ea typeface="Calibri"/>
                        </a:rPr>
                        <a:t>T-1</a:t>
                      </a:r>
                      <a:endParaRPr lang="en-US" sz="1200" b="0" strike="noStrike" spc="-1" dirty="0">
                        <a:latin typeface="Arial"/>
                      </a:endParaRPr>
                    </a:p>
                  </a:txBody>
                  <a:tcPr marL="68400" marR="68400">
                    <a:solidFill>
                      <a:srgbClr val="FF0000"/>
                    </a:solidFill>
                  </a:tcPr>
                </a:tc>
                <a:extLst>
                  <a:ext uri="{0D108BD9-81ED-4DB2-BD59-A6C34878D82A}">
                    <a16:rowId xmlns:a16="http://schemas.microsoft.com/office/drawing/2014/main" val="10002"/>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dirty="0">
                          <a:solidFill>
                            <a:srgbClr val="000000"/>
                          </a:solidFill>
                          <a:latin typeface="Calibri"/>
                          <a:ea typeface="Calibri"/>
                        </a:rPr>
                        <a:t>High</a:t>
                      </a:r>
                      <a:endParaRPr lang="en-US" sz="1200" b="0" strike="noStrike" spc="-1" dirty="0">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tabLst>
                          <a:tab pos="465480" algn="l"/>
                        </a:tabLst>
                      </a:pPr>
                      <a:endParaRPr lang="en-US" sz="1200" b="0" strike="noStrike" spc="-1" dirty="0">
                        <a:latin typeface="Arial"/>
                      </a:endParaRPr>
                    </a:p>
                  </a:txBody>
                  <a:tcPr marL="68400" marR="68400">
                    <a:solidFill>
                      <a:srgbClr val="FFC000"/>
                    </a:solidFill>
                  </a:tcPr>
                </a:tc>
                <a:tc>
                  <a:txBody>
                    <a:bodyPr/>
                    <a:lstStyle/>
                    <a:p>
                      <a:pPr algn="ctr">
                        <a:lnSpc>
                          <a:spcPct val="100000"/>
                        </a:lnSpc>
                      </a:pPr>
                      <a:r>
                        <a:rPr lang="en-US" sz="1200" b="0" strike="noStrike" spc="-1" dirty="0">
                          <a:solidFill>
                            <a:srgbClr val="000000"/>
                          </a:solidFill>
                          <a:latin typeface="Calibri"/>
                          <a:ea typeface="Calibri"/>
                        </a:rPr>
                        <a:t>T-2</a:t>
                      </a:r>
                      <a:endParaRPr lang="en-US" sz="1200" b="0" strike="noStrike" spc="-1" dirty="0">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dirty="0">
                          <a:solidFill>
                            <a:srgbClr val="000000"/>
                          </a:solidFill>
                          <a:latin typeface="Calibri"/>
                          <a:ea typeface="Calibri"/>
                        </a:rPr>
                        <a:t>T-3</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65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1632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FFFFFF"/>
                          </a:solidFill>
                          <a:latin typeface="Calibri"/>
                          <a:ea typeface="Calibri"/>
                        </a:rPr>
                        <a:t> </a:t>
                      </a:r>
                      <a:endParaRPr lang="en-US" sz="1200" b="0" strike="noStrike" spc="-1" dirty="0">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1006200">
                <a:tc gridSpan="7">
                  <a:txBody>
                    <a:bodyPr/>
                    <a:lstStyle/>
                    <a:p>
                      <a:endParaRPr lang="en-US" dirty="0"/>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sp>
        <p:nvSpPr>
          <p:cNvPr id="768" name="CustomShape 5"/>
          <p:cNvSpPr/>
          <p:nvPr/>
        </p:nvSpPr>
        <p:spPr>
          <a:xfrm>
            <a:off x="279000" y="141480"/>
            <a:ext cx="81162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600" b="0" strike="noStrike" spc="-1">
                <a:solidFill>
                  <a:srgbClr val="FFFFFF"/>
                </a:solidFill>
                <a:latin typeface="Gulim"/>
              </a:rPr>
              <a:t>Technical Risks</a:t>
            </a:r>
            <a:endParaRPr lang="en-US" sz="3600" b="0" strike="noStrike" spc="-1">
              <a:latin typeface="Arial"/>
            </a:endParaRPr>
          </a:p>
        </p:txBody>
      </p:sp>
      <p:sp>
        <p:nvSpPr>
          <p:cNvPr id="769" name="CustomShape 6"/>
          <p:cNvSpPr/>
          <p:nvPr/>
        </p:nvSpPr>
        <p:spPr>
          <a:xfrm>
            <a:off x="6934320" y="893880"/>
            <a:ext cx="5133240" cy="470752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FFFFFF"/>
              </a:buClr>
              <a:buFont typeface="Arial"/>
              <a:buChar char="•"/>
            </a:pPr>
            <a:r>
              <a:rPr lang="en-US" sz="2000" spc="-1" dirty="0">
                <a:solidFill>
                  <a:srgbClr val="FFFFFF"/>
                </a:solidFill>
                <a:latin typeface="Calibri"/>
              </a:rPr>
              <a:t>T-1: Current technology involving computer vision is a challenge.</a:t>
            </a:r>
            <a:endParaRPr lang="en-US" sz="2000" spc="-1" dirty="0"/>
          </a:p>
          <a:p>
            <a:pPr marL="285840" indent="-285480">
              <a:lnSpc>
                <a:spcPct val="100000"/>
              </a:lnSpc>
              <a:buClr>
                <a:srgbClr val="FFFFFF"/>
              </a:buClr>
              <a:buFont typeface="Arial"/>
              <a:buChar char="•"/>
            </a:pPr>
            <a:r>
              <a:rPr lang="en-US" sz="2000" spc="-1" dirty="0">
                <a:solidFill>
                  <a:srgbClr val="FFFFFF"/>
                </a:solidFill>
                <a:latin typeface="Calibri"/>
              </a:rPr>
              <a:t>T-1 Mitigation: Conduct a prototype to mitigate risk of critical errors upon release.</a:t>
            </a:r>
            <a:endParaRPr lang="en-US" sz="2000" spc="-1" dirty="0"/>
          </a:p>
          <a:p>
            <a:pPr marL="360">
              <a:lnSpc>
                <a:spcPct val="100000"/>
              </a:lnSpc>
              <a:buClr>
                <a:srgbClr val="FFFFFF"/>
              </a:buClr>
            </a:pPr>
            <a:endParaRPr lang="en-US" sz="2000" b="0" strike="noStrike" spc="-1" dirty="0">
              <a:solidFill>
                <a:srgbClr val="FFFFFF"/>
              </a:solidFill>
              <a:latin typeface="Calibri"/>
            </a:endParaRPr>
          </a:p>
          <a:p>
            <a:pPr marL="285840" indent="-285480">
              <a:lnSpc>
                <a:spcPct val="100000"/>
              </a:lnSpc>
              <a:buClr>
                <a:srgbClr val="FFFFFF"/>
              </a:buClr>
              <a:buFont typeface="Arial"/>
              <a:buChar char="•"/>
            </a:pPr>
            <a:r>
              <a:rPr lang="en-US" sz="2000" b="0" strike="noStrike" spc="-1" dirty="0">
                <a:solidFill>
                  <a:srgbClr val="FFFFFF"/>
                </a:solidFill>
                <a:latin typeface="Calibri"/>
              </a:rPr>
              <a:t>T-2: Artificial Intelligence prone to error due to insufficient training data.</a:t>
            </a:r>
            <a:endParaRPr lang="en-US" sz="2000" b="0" strike="noStrike" spc="-1" dirty="0">
              <a:latin typeface="Arial"/>
            </a:endParaRPr>
          </a:p>
          <a:p>
            <a:pPr marL="285840" indent="-285480">
              <a:lnSpc>
                <a:spcPct val="100000"/>
              </a:lnSpc>
              <a:buClr>
                <a:srgbClr val="FFFFFF"/>
              </a:buClr>
              <a:buFont typeface="Arial"/>
              <a:buChar char="•"/>
            </a:pPr>
            <a:r>
              <a:rPr lang="en-US" sz="2000" b="0" strike="noStrike" spc="-1" dirty="0">
                <a:solidFill>
                  <a:srgbClr val="FFFFFF"/>
                </a:solidFill>
                <a:latin typeface="Calibri"/>
              </a:rPr>
              <a:t>T-2 Mitigation: Implementing a feedback loopback in the beta phase with test users.</a:t>
            </a:r>
            <a:endParaRPr lang="en-US" sz="2000" b="0" strike="noStrike" spc="-1" dirty="0">
              <a:latin typeface="Arial"/>
            </a:endParaRPr>
          </a:p>
          <a:p>
            <a:pPr>
              <a:lnSpc>
                <a:spcPct val="100000"/>
              </a:lnSpc>
            </a:pPr>
            <a:r>
              <a:rPr lang="en-US" sz="2000" b="0" strike="noStrike" spc="-1" dirty="0">
                <a:solidFill>
                  <a:srgbClr val="FFFFFF"/>
                </a:solidFill>
                <a:latin typeface="Calibri"/>
              </a:rPr>
              <a:t> </a:t>
            </a:r>
            <a:endParaRPr lang="en-US" sz="2000" b="0" strike="noStrike" spc="-1" dirty="0">
              <a:latin typeface="Arial"/>
            </a:endParaRPr>
          </a:p>
          <a:p>
            <a:pPr marL="285840" indent="-285480">
              <a:lnSpc>
                <a:spcPct val="100000"/>
              </a:lnSpc>
              <a:buClr>
                <a:srgbClr val="FFFFFF"/>
              </a:buClr>
              <a:buFont typeface="Arial"/>
              <a:buChar char="•"/>
            </a:pPr>
            <a:r>
              <a:rPr lang="en-US" sz="2000" b="0" strike="noStrike" spc="-1" dirty="0">
                <a:solidFill>
                  <a:srgbClr val="FFFFFF"/>
                </a:solidFill>
                <a:latin typeface="Calibri"/>
              </a:rPr>
              <a:t>T-3: Challenge to obtain accurate and timely feedback.</a:t>
            </a:r>
            <a:endParaRPr lang="en-US" sz="2000" b="0" strike="noStrike" spc="-1" dirty="0">
              <a:latin typeface="Arial"/>
            </a:endParaRPr>
          </a:p>
          <a:p>
            <a:pPr marL="285840" indent="-285480">
              <a:lnSpc>
                <a:spcPct val="100000"/>
              </a:lnSpc>
              <a:buClr>
                <a:srgbClr val="FFFFFF"/>
              </a:buClr>
              <a:buFont typeface="Arial"/>
              <a:buChar char="•"/>
            </a:pPr>
            <a:r>
              <a:rPr lang="en-US" sz="2000" b="0" strike="noStrike" spc="-1" dirty="0">
                <a:solidFill>
                  <a:srgbClr val="FFFFFF"/>
                </a:solidFill>
                <a:latin typeface="Calibri"/>
              </a:rPr>
              <a:t>T-3 Mitigation: Implement a feature for users to give feedback if the application operated correctly after completing a move.</a:t>
            </a:r>
            <a:endParaRPr lang="en-US" sz="2000" b="0" strike="noStrike" spc="-1" dirty="0">
              <a:latin typeface="Arial"/>
            </a:endParaRPr>
          </a:p>
        </p:txBody>
      </p:sp>
      <p:pic>
        <p:nvPicPr>
          <p:cNvPr id="770" name="Picture 6"/>
          <p:cNvPicPr/>
          <p:nvPr/>
        </p:nvPicPr>
        <p:blipFill>
          <a:blip r:embed="rId3"/>
          <a:stretch/>
        </p:blipFill>
        <p:spPr>
          <a:xfrm>
            <a:off x="390600" y="4779720"/>
            <a:ext cx="5945400" cy="745200"/>
          </a:xfrm>
          <a:prstGeom prst="rect">
            <a:avLst/>
          </a:prstGeom>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0D0C8551-D1E2-46FD-8368-0582E68327CC}" type="slidenum">
              <a:rPr lang="en-US" sz="1200" b="1" strike="noStrike" spc="-1">
                <a:solidFill>
                  <a:srgbClr val="FFFFFF"/>
                </a:solidFill>
                <a:latin typeface="Gulim"/>
              </a:rPr>
              <a:t>26</a:t>
            </a:fld>
            <a:endParaRPr lang="en-US" sz="1200" b="0" strike="noStrike" spc="-1">
              <a:latin typeface="Times New Roman"/>
            </a:endParaRPr>
          </a:p>
        </p:txBody>
      </p:sp>
      <p:sp>
        <p:nvSpPr>
          <p:cNvPr id="772"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2288BDC7-71E8-4562-B26B-00E723155EE7}" type="datetime1">
              <a:rPr lang="en-US" sz="1200" b="1" strike="noStrike" spc="-1">
                <a:solidFill>
                  <a:srgbClr val="FFFFFF"/>
                </a:solidFill>
                <a:latin typeface="Gulim"/>
              </a:rPr>
              <a:t>10/13/2020</a:t>
            </a:fld>
            <a:endParaRPr lang="en-US" sz="1200" b="0" strike="noStrike" spc="-1">
              <a:latin typeface="Times New Roman"/>
            </a:endParaRPr>
          </a:p>
        </p:txBody>
      </p:sp>
      <p:sp>
        <p:nvSpPr>
          <p:cNvPr id="773"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774" name="CustomShape 4"/>
          <p:cNvSpPr/>
          <p:nvPr/>
        </p:nvSpPr>
        <p:spPr>
          <a:xfrm>
            <a:off x="279000" y="187920"/>
            <a:ext cx="81162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600" b="0" strike="noStrike" spc="-1">
                <a:solidFill>
                  <a:srgbClr val="FFFFFF"/>
                </a:solidFill>
                <a:latin typeface="Gulim"/>
              </a:rPr>
              <a:t>Customer Risks</a:t>
            </a:r>
            <a:endParaRPr lang="en-US" sz="3600" b="0" strike="noStrike" spc="-1">
              <a:latin typeface="Arial"/>
            </a:endParaRPr>
          </a:p>
        </p:txBody>
      </p:sp>
      <p:sp>
        <p:nvSpPr>
          <p:cNvPr id="775" name="CustomShape 5"/>
          <p:cNvSpPr/>
          <p:nvPr/>
        </p:nvSpPr>
        <p:spPr>
          <a:xfrm>
            <a:off x="6813360" y="462600"/>
            <a:ext cx="5099400" cy="557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FFFFFF"/>
              </a:buClr>
              <a:buFont typeface="Arial"/>
              <a:buChar char="•"/>
            </a:pPr>
            <a:r>
              <a:rPr lang="en-US" sz="1800" b="0" strike="noStrike" spc="-1" dirty="0">
                <a:solidFill>
                  <a:srgbClr val="FFFFFF"/>
                </a:solidFill>
                <a:latin typeface="Calibri"/>
              </a:rPr>
              <a:t>C-1: End user is inexperienced with the application.</a:t>
            </a:r>
            <a:endParaRPr lang="en-US" sz="1800" b="0" strike="noStrike" spc="-1" dirty="0">
              <a:latin typeface="Arial"/>
            </a:endParaRPr>
          </a:p>
          <a:p>
            <a:pPr marL="285840" indent="-285480">
              <a:lnSpc>
                <a:spcPct val="100000"/>
              </a:lnSpc>
              <a:buClr>
                <a:srgbClr val="FFFFFF"/>
              </a:buClr>
              <a:buFont typeface="Arial"/>
              <a:buChar char="•"/>
            </a:pPr>
            <a:r>
              <a:rPr lang="en-US" sz="1800" b="0" strike="noStrike" spc="-1" dirty="0">
                <a:solidFill>
                  <a:srgbClr val="FFFFFF"/>
                </a:solidFill>
                <a:latin typeface="Calibri"/>
              </a:rPr>
              <a:t>C-1 Mitigation: Implement a tutorial on how to use the application and provide a help feature.</a:t>
            </a:r>
            <a:endParaRPr lang="en-US" sz="1800" b="0" strike="noStrike" spc="-1" dirty="0">
              <a:latin typeface="Arial"/>
            </a:endParaRPr>
          </a:p>
          <a:p>
            <a:pPr>
              <a:lnSpc>
                <a:spcPct val="100000"/>
              </a:lnSpc>
            </a:pPr>
            <a:r>
              <a:rPr lang="en-US" sz="1800" b="0" strike="noStrike" spc="-1" dirty="0">
                <a:solidFill>
                  <a:srgbClr val="FFFFFF"/>
                </a:solidFill>
                <a:latin typeface="Calibri"/>
              </a:rPr>
              <a:t> </a:t>
            </a:r>
            <a:endParaRPr lang="en-US" sz="1800" b="0" strike="noStrike" spc="-1" dirty="0">
              <a:latin typeface="Arial"/>
            </a:endParaRPr>
          </a:p>
          <a:p>
            <a:pPr marL="285840" indent="-285480">
              <a:lnSpc>
                <a:spcPct val="100000"/>
              </a:lnSpc>
              <a:buClr>
                <a:srgbClr val="FFFFFF"/>
              </a:buClr>
              <a:buFont typeface="Arial"/>
              <a:buChar char="•"/>
            </a:pPr>
            <a:r>
              <a:rPr lang="en-US" sz="1800" b="0" strike="noStrike" spc="-1" dirty="0">
                <a:solidFill>
                  <a:srgbClr val="FFFFFF"/>
                </a:solidFill>
                <a:latin typeface="Calibri"/>
              </a:rPr>
              <a:t>C-2: End user finds UI challenging to operate.</a:t>
            </a:r>
            <a:endParaRPr lang="en-US" sz="1800" b="0" strike="noStrike" spc="-1" dirty="0">
              <a:latin typeface="Arial"/>
            </a:endParaRPr>
          </a:p>
          <a:p>
            <a:pPr marL="285840" indent="-285480">
              <a:lnSpc>
                <a:spcPct val="100000"/>
              </a:lnSpc>
              <a:buClr>
                <a:srgbClr val="FFFFFF"/>
              </a:buClr>
              <a:buFont typeface="Arial"/>
              <a:buChar char="•"/>
            </a:pPr>
            <a:r>
              <a:rPr lang="en-US" sz="1800" b="0" strike="noStrike" spc="-1" dirty="0">
                <a:solidFill>
                  <a:srgbClr val="FFFFFF"/>
                </a:solidFill>
                <a:latin typeface="Calibri"/>
              </a:rPr>
              <a:t>C-2: Mitigation: Implement analytics for tracking when a user stop using the application.</a:t>
            </a:r>
            <a:endParaRPr lang="en-US" sz="1800" b="0" strike="noStrike" spc="-1" dirty="0">
              <a:latin typeface="Arial"/>
            </a:endParaRPr>
          </a:p>
          <a:p>
            <a:pPr>
              <a:lnSpc>
                <a:spcPct val="100000"/>
              </a:lnSpc>
            </a:pPr>
            <a:r>
              <a:rPr lang="en-US" sz="1800" b="0" strike="noStrike" spc="-1" dirty="0">
                <a:solidFill>
                  <a:srgbClr val="FFFFFF"/>
                </a:solidFill>
                <a:latin typeface="Calibri"/>
              </a:rPr>
              <a:t> </a:t>
            </a:r>
            <a:endParaRPr lang="en-US" sz="1800" b="0" strike="noStrike" spc="-1" dirty="0">
              <a:latin typeface="Arial"/>
            </a:endParaRPr>
          </a:p>
          <a:p>
            <a:pPr marL="285840" indent="-285480">
              <a:lnSpc>
                <a:spcPct val="100000"/>
              </a:lnSpc>
              <a:buClr>
                <a:srgbClr val="FFFFFF"/>
              </a:buClr>
              <a:buFont typeface="Arial"/>
              <a:buChar char="•"/>
            </a:pPr>
            <a:r>
              <a:rPr lang="en-US" sz="1800" b="0" strike="noStrike" spc="-1" dirty="0">
                <a:solidFill>
                  <a:srgbClr val="FFFFFF"/>
                </a:solidFill>
                <a:latin typeface="Calibri"/>
              </a:rPr>
              <a:t>C-3: End users are not satisfied with the recommendations of the application.</a:t>
            </a:r>
            <a:endParaRPr lang="en-US" sz="1800" b="0" strike="noStrike" spc="-1" dirty="0">
              <a:latin typeface="Arial"/>
            </a:endParaRPr>
          </a:p>
          <a:p>
            <a:pPr marL="285840" indent="-285480">
              <a:lnSpc>
                <a:spcPct val="100000"/>
              </a:lnSpc>
              <a:buClr>
                <a:srgbClr val="FFFFFF"/>
              </a:buClr>
              <a:buFont typeface="Arial"/>
              <a:buChar char="•"/>
            </a:pPr>
            <a:r>
              <a:rPr lang="en-US" sz="1800" b="0" strike="noStrike" spc="-1" dirty="0">
                <a:solidFill>
                  <a:srgbClr val="FFFFFF"/>
                </a:solidFill>
                <a:latin typeface="Calibri"/>
              </a:rPr>
              <a:t>C-3 Mitigation: Implement a customer feedback feature that allows the users to disclose his/her issues with the applications.</a:t>
            </a:r>
            <a:endParaRPr lang="en-US" sz="1800" b="0" strike="noStrike" spc="-1" dirty="0">
              <a:latin typeface="Arial"/>
            </a:endParaRPr>
          </a:p>
          <a:p>
            <a:pPr>
              <a:lnSpc>
                <a:spcPct val="100000"/>
              </a:lnSpc>
            </a:pPr>
            <a:r>
              <a:rPr lang="en-US" sz="1800" b="0" strike="noStrike" spc="-1" dirty="0">
                <a:solidFill>
                  <a:srgbClr val="FFFFFF"/>
                </a:solidFill>
                <a:latin typeface="Calibri"/>
              </a:rPr>
              <a:t> </a:t>
            </a:r>
            <a:endParaRPr lang="en-US" sz="1800" b="0" strike="noStrike" spc="-1" dirty="0">
              <a:latin typeface="Arial"/>
            </a:endParaRPr>
          </a:p>
          <a:p>
            <a:pPr marL="285840" indent="-285480">
              <a:lnSpc>
                <a:spcPct val="100000"/>
              </a:lnSpc>
              <a:buClr>
                <a:srgbClr val="FFFFFF"/>
              </a:buClr>
              <a:buFont typeface="Arial"/>
              <a:buChar char="•"/>
            </a:pPr>
            <a:r>
              <a:rPr lang="en-US" sz="1800" b="0" strike="noStrike" spc="-1" dirty="0">
                <a:solidFill>
                  <a:srgbClr val="FFFFFF"/>
                </a:solidFill>
                <a:latin typeface="Calibri"/>
              </a:rPr>
              <a:t>C-4: End user doesn’t follow the guidelines of the application.</a:t>
            </a:r>
            <a:endParaRPr lang="en-US" sz="1800" b="0" strike="noStrike" spc="-1" dirty="0">
              <a:latin typeface="Arial"/>
            </a:endParaRPr>
          </a:p>
          <a:p>
            <a:pPr marL="285840" indent="-285480">
              <a:lnSpc>
                <a:spcPct val="100000"/>
              </a:lnSpc>
              <a:buClr>
                <a:srgbClr val="FFFFFF"/>
              </a:buClr>
              <a:buFont typeface="Arial"/>
              <a:buChar char="•"/>
            </a:pPr>
            <a:r>
              <a:rPr lang="en-US" sz="1800" b="0" strike="noStrike" spc="-1" dirty="0">
                <a:solidFill>
                  <a:srgbClr val="FFFFFF"/>
                </a:solidFill>
                <a:latin typeface="Calibri"/>
              </a:rPr>
              <a:t>C-4 Mitigation: Implement a feature that allows the user to repeat/reset certain steps in the application as they progress.</a:t>
            </a:r>
            <a:endParaRPr lang="en-US" sz="1800" b="0" strike="noStrike" spc="-1" dirty="0">
              <a:latin typeface="Arial"/>
            </a:endParaRPr>
          </a:p>
        </p:txBody>
      </p:sp>
      <p:pic>
        <p:nvPicPr>
          <p:cNvPr id="776" name="Picture 7" descr="Chart&#10;&#10;Description automatically generated"/>
          <p:cNvPicPr/>
          <p:nvPr/>
        </p:nvPicPr>
        <p:blipFill>
          <a:blip r:embed="rId2"/>
          <a:stretch/>
        </p:blipFill>
        <p:spPr>
          <a:xfrm>
            <a:off x="348840" y="1117440"/>
            <a:ext cx="6241680" cy="4321800"/>
          </a:xfrm>
          <a:prstGeom prst="rect">
            <a:avLst/>
          </a:prstGeom>
          <a:ln>
            <a:noFill/>
          </a:ln>
        </p:spPr>
      </p:pic>
      <p:graphicFrame>
        <p:nvGraphicFramePr>
          <p:cNvPr id="9" name="Table 4">
            <a:extLst>
              <a:ext uri="{FF2B5EF4-FFF2-40B4-BE49-F238E27FC236}">
                <a16:creationId xmlns:a16="http://schemas.microsoft.com/office/drawing/2014/main" id="{A756E619-22B3-5C49-8BEA-1B369A1A5C94}"/>
              </a:ext>
            </a:extLst>
          </p:cNvPr>
          <p:cNvGraphicFramePr/>
          <p:nvPr>
            <p:extLst>
              <p:ext uri="{D42A27DB-BD31-4B8C-83A1-F6EECF244321}">
                <p14:modId xmlns:p14="http://schemas.microsoft.com/office/powerpoint/2010/main" val="4032963131"/>
              </p:ext>
            </p:extLst>
          </p:nvPr>
        </p:nvGraphicFramePr>
        <p:xfrm>
          <a:off x="279000" y="993600"/>
          <a:ext cx="6471360" cy="4767240"/>
        </p:xfrm>
        <a:graphic>
          <a:graphicData uri="http://schemas.openxmlformats.org/drawingml/2006/table">
            <a:tbl>
              <a:tblPr/>
              <a:tblGrid>
                <a:gridCol w="586632">
                  <a:extLst>
                    <a:ext uri="{9D8B030D-6E8A-4147-A177-3AD203B41FA5}">
                      <a16:colId xmlns:a16="http://schemas.microsoft.com/office/drawing/2014/main" val="20000"/>
                    </a:ext>
                  </a:extLst>
                </a:gridCol>
                <a:gridCol w="1160808">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51336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6216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602280">
                <a:tc rowSpan="5">
                  <a:txBody>
                    <a:bodyPr/>
                    <a:lstStyle/>
                    <a:p>
                      <a:pPr marL="71640" algn="ctr">
                        <a:lnSpc>
                          <a:spcPct val="100000"/>
                        </a:lnSpc>
                      </a:pPr>
                      <a:r>
                        <a:rPr lang="en-US" sz="1200" b="1" strike="noStrike" cap="all" spc="-1" dirty="0">
                          <a:solidFill>
                            <a:srgbClr val="000000"/>
                          </a:solidFill>
                          <a:latin typeface="Calibri"/>
                          <a:ea typeface="Calibri"/>
                        </a:rPr>
                        <a:t>Severity</a:t>
                      </a:r>
                      <a:endParaRPr lang="en-US" sz="1200" b="0" strike="noStrike" spc="-1" dirty="0">
                        <a:latin typeface="Arial"/>
                      </a:endParaRPr>
                    </a:p>
                  </a:txBody>
                  <a:tcPr marL="68400" marR="68400" vert="vert27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endParaRPr lang="en-US" sz="1200" b="0" strike="noStrike" spc="-1" dirty="0">
                        <a:latin typeface="Arial"/>
                      </a:endParaRPr>
                    </a:p>
                  </a:txBody>
                  <a:tcPr marL="68400" marR="68400">
                    <a:solidFill>
                      <a:srgbClr val="FF0000"/>
                    </a:solidFill>
                  </a:tcPr>
                </a:tc>
                <a:extLst>
                  <a:ext uri="{0D108BD9-81ED-4DB2-BD59-A6C34878D82A}">
                    <a16:rowId xmlns:a16="http://schemas.microsoft.com/office/drawing/2014/main" val="10002"/>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dirty="0">
                          <a:solidFill>
                            <a:srgbClr val="000000"/>
                          </a:solidFill>
                          <a:latin typeface="Calibri"/>
                          <a:ea typeface="Calibri"/>
                        </a:rPr>
                        <a:t>High</a:t>
                      </a:r>
                      <a:endParaRPr lang="en-US" sz="1200" b="0" strike="noStrike" spc="-1" dirty="0">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chemeClr val="tx1"/>
                          </a:solidFill>
                          <a:latin typeface="Calibri"/>
                          <a:ea typeface="Calibri"/>
                        </a:rPr>
                        <a:t>C-3</a:t>
                      </a:r>
                      <a:r>
                        <a:rPr lang="en-US" sz="1200" b="0" strike="noStrike" spc="-1" dirty="0">
                          <a:solidFill>
                            <a:srgbClr val="FFFFFF"/>
                          </a:solidFill>
                          <a:latin typeface="Calibri"/>
                          <a:ea typeface="Calibri"/>
                        </a:rPr>
                        <a:t> </a:t>
                      </a:r>
                      <a:endParaRPr lang="en-US" sz="1200" b="0" strike="noStrike" spc="-1" dirty="0">
                        <a:latin typeface="Arial"/>
                      </a:endParaRPr>
                    </a:p>
                  </a:txBody>
                  <a:tcPr marL="68400" marR="68400">
                    <a:solidFill>
                      <a:srgbClr val="FFFF00"/>
                    </a:solidFill>
                  </a:tcPr>
                </a:tc>
                <a:tc>
                  <a:txBody>
                    <a:bodyPr/>
                    <a:lstStyle/>
                    <a:p>
                      <a:pPr algn="ctr">
                        <a:lnSpc>
                          <a:spcPct val="100000"/>
                        </a:lnSpc>
                        <a:tabLst>
                          <a:tab pos="465480" algn="l"/>
                        </a:tabLst>
                      </a:pPr>
                      <a:endParaRPr lang="en-US" sz="1200" b="0" strike="noStrike" spc="-1" dirty="0">
                        <a:latin typeface="Arial"/>
                      </a:endParaRPr>
                    </a:p>
                  </a:txBody>
                  <a:tcPr marL="68400" marR="68400">
                    <a:solidFill>
                      <a:srgbClr val="FFC000"/>
                    </a:solidFill>
                  </a:tcPr>
                </a:tc>
                <a:tc>
                  <a:txBody>
                    <a:bodyPr/>
                    <a:lstStyle/>
                    <a:p>
                      <a:pPr algn="ctr">
                        <a:lnSpc>
                          <a:spcPct val="100000"/>
                        </a:lnSpc>
                      </a:pPr>
                      <a:endParaRPr lang="en-US" sz="1200" b="0" strike="noStrike" spc="-1" dirty="0">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FFFFFF"/>
                          </a:solidFill>
                          <a:latin typeface="Calibri"/>
                          <a:ea typeface="Calibri"/>
                        </a:rPr>
                        <a:t> </a:t>
                      </a:r>
                      <a:r>
                        <a:rPr lang="en-US" sz="1200" b="0" strike="noStrike" spc="-1" dirty="0">
                          <a:solidFill>
                            <a:schemeClr val="tx1"/>
                          </a:solidFill>
                          <a:latin typeface="Calibri"/>
                          <a:ea typeface="Calibri"/>
                        </a:rPr>
                        <a:t>C-1</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dirty="0">
                          <a:latin typeface="Arial"/>
                        </a:rPr>
                        <a:t>C-2</a:t>
                      </a: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65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dirty="0">
                          <a:solidFill>
                            <a:srgbClr val="FFFFFF"/>
                          </a:solidFill>
                          <a:latin typeface="Calibri"/>
                          <a:ea typeface="Calibri"/>
                        </a:rPr>
                        <a:t> </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dirty="0">
                          <a:solidFill>
                            <a:schemeClr val="tx1"/>
                          </a:solidFill>
                          <a:latin typeface="Calibri"/>
                          <a:ea typeface="Calibri"/>
                        </a:rPr>
                        <a:t>C-4</a:t>
                      </a:r>
                      <a:r>
                        <a:rPr lang="en-US" sz="1200" b="0" strike="noStrike" spc="-1" dirty="0">
                          <a:solidFill>
                            <a:srgbClr val="FFFFFF"/>
                          </a:solidFill>
                          <a:latin typeface="Calibri"/>
                          <a:ea typeface="Calibri"/>
                        </a:rPr>
                        <a:t> </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1632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FFFFFF"/>
                          </a:solidFill>
                          <a:latin typeface="Calibri"/>
                          <a:ea typeface="Calibri"/>
                        </a:rPr>
                        <a:t> </a:t>
                      </a:r>
                      <a:endParaRPr lang="en-US" sz="1200" b="0" strike="noStrike" spc="-1" dirty="0">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1006200">
                <a:tc gridSpan="7">
                  <a:txBody>
                    <a:bodyPr/>
                    <a:lstStyle/>
                    <a:p>
                      <a:endParaRPr lang="en-US" dirty="0"/>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pic>
        <p:nvPicPr>
          <p:cNvPr id="10" name="Picture 6">
            <a:extLst>
              <a:ext uri="{FF2B5EF4-FFF2-40B4-BE49-F238E27FC236}">
                <a16:creationId xmlns:a16="http://schemas.microsoft.com/office/drawing/2014/main" id="{7154FD62-0A24-0143-BB95-ADF4AEBE3D0B}"/>
              </a:ext>
            </a:extLst>
          </p:cNvPr>
          <p:cNvPicPr/>
          <p:nvPr/>
        </p:nvPicPr>
        <p:blipFill>
          <a:blip r:embed="rId3"/>
          <a:stretch/>
        </p:blipFill>
        <p:spPr>
          <a:xfrm>
            <a:off x="390600" y="4779720"/>
            <a:ext cx="5945400" cy="745200"/>
          </a:xfrm>
          <a:prstGeom prst="rect">
            <a:avLst/>
          </a:prstGeom>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TextShape 1"/>
          <p:cNvSpPr txBox="1"/>
          <p:nvPr/>
        </p:nvSpPr>
        <p:spPr>
          <a:xfrm>
            <a:off x="185040" y="0"/>
            <a:ext cx="3511440" cy="2239200"/>
          </a:xfrm>
          <a:prstGeom prst="rect">
            <a:avLst/>
          </a:prstGeom>
          <a:noFill/>
          <a:ln>
            <a:noFill/>
          </a:ln>
        </p:spPr>
        <p:txBody>
          <a:bodyPr anchor="ctr">
            <a:noAutofit/>
          </a:bodyPr>
          <a:lstStyle/>
          <a:p>
            <a:pPr>
              <a:lnSpc>
                <a:spcPct val="90000"/>
              </a:lnSpc>
            </a:pPr>
            <a:r>
              <a:rPr lang="en-US" sz="4400" b="0" strike="noStrike" spc="-1">
                <a:solidFill>
                  <a:srgbClr val="FFFFFF"/>
                </a:solidFill>
                <a:latin typeface="Gulim"/>
              </a:rPr>
              <a:t>The Competition</a:t>
            </a:r>
          </a:p>
        </p:txBody>
      </p:sp>
      <p:sp>
        <p:nvSpPr>
          <p:cNvPr id="778"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E476EB02-2538-4370-B266-6983F91AD91D}" type="datetime1">
              <a:rPr lang="en-US" sz="1200" b="1" strike="noStrike" spc="-1">
                <a:solidFill>
                  <a:srgbClr val="FFFFFF"/>
                </a:solidFill>
                <a:latin typeface="Gulim"/>
              </a:rPr>
              <a:t>10/13/2020</a:t>
            </a:fld>
            <a:endParaRPr lang="en-US" sz="1200" b="0" strike="noStrike" spc="-1">
              <a:latin typeface="Times New Roman"/>
            </a:endParaRPr>
          </a:p>
        </p:txBody>
      </p:sp>
      <p:sp>
        <p:nvSpPr>
          <p:cNvPr id="779"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780"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01B11645-2D74-4AB1-AC9D-899E45D80A8F}" type="slidenum">
              <a:rPr lang="en-US" sz="1200" b="1" strike="noStrike" spc="-1">
                <a:solidFill>
                  <a:srgbClr val="FFFFFF"/>
                </a:solidFill>
                <a:latin typeface="Gulim"/>
              </a:rPr>
              <a:t>27</a:t>
            </a:fld>
            <a:endParaRPr lang="en-US" sz="1200" b="0" strike="noStrike" spc="-1">
              <a:latin typeface="Times New Roman"/>
            </a:endParaRPr>
          </a:p>
        </p:txBody>
      </p:sp>
      <p:pic>
        <p:nvPicPr>
          <p:cNvPr id="781" name="Picture 5"/>
          <p:cNvPicPr/>
          <p:nvPr/>
        </p:nvPicPr>
        <p:blipFill>
          <a:blip r:embed="rId3">
            <a:extLst>
              <a:ext uri="{28A0092B-C50C-407E-A947-70E740481C1C}">
                <a14:useLocalDpi xmlns:a14="http://schemas.microsoft.com/office/drawing/2010/main" val="0"/>
              </a:ext>
            </a:extLst>
          </a:blip>
          <a:srcRect/>
          <a:stretch/>
        </p:blipFill>
        <p:spPr>
          <a:xfrm>
            <a:off x="4038480" y="381240"/>
            <a:ext cx="7907039" cy="593028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6B4B9-9920-4FC7-883D-27CC073DA842}"/>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CA384950-8AB1-4D14-9864-C2BB6A269F50}"/>
              </a:ext>
            </a:extLst>
          </p:cNvPr>
          <p:cNvSpPr>
            <a:spLocks noGrp="1"/>
          </p:cNvSpPr>
          <p:nvPr>
            <p:ph idx="1"/>
          </p:nvPr>
        </p:nvSpPr>
        <p:spPr>
          <a:xfrm>
            <a:off x="838201" y="1825625"/>
            <a:ext cx="5257800" cy="4351338"/>
          </a:xfrm>
        </p:spPr>
        <p:txBody>
          <a:bodyPr/>
          <a:lstStyle/>
          <a:p>
            <a:r>
              <a:rPr lang="en-US" dirty="0"/>
              <a:t>DIY Movers are faced with many logistical difficulties</a:t>
            </a:r>
          </a:p>
          <a:p>
            <a:pPr lvl="1"/>
            <a:r>
              <a:rPr lang="en-US" dirty="0"/>
              <a:t>Properly loading truck</a:t>
            </a:r>
          </a:p>
          <a:p>
            <a:pPr lvl="1"/>
            <a:r>
              <a:rPr lang="en-US" dirty="0"/>
              <a:t>Protecting valuables</a:t>
            </a:r>
          </a:p>
          <a:p>
            <a:pPr lvl="1"/>
            <a:r>
              <a:rPr lang="en-US" dirty="0"/>
              <a:t>Finding the best deal</a:t>
            </a:r>
          </a:p>
          <a:p>
            <a:pPr lvl="1"/>
            <a:r>
              <a:rPr lang="en-US" dirty="0"/>
              <a:t>Keeping track of every box</a:t>
            </a:r>
          </a:p>
          <a:p>
            <a:pPr lvl="1"/>
            <a:r>
              <a:rPr lang="en-US" dirty="0"/>
              <a:t>All during an already stressful life event!</a:t>
            </a:r>
          </a:p>
        </p:txBody>
      </p:sp>
      <p:sp>
        <p:nvSpPr>
          <p:cNvPr id="4" name="Date Placeholder 3">
            <a:extLst>
              <a:ext uri="{FF2B5EF4-FFF2-40B4-BE49-F238E27FC236}">
                <a16:creationId xmlns:a16="http://schemas.microsoft.com/office/drawing/2014/main" id="{B5A36361-6001-452E-ACB2-D442B144593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6136CC7-986A-4D2E-942B-45F182CAD74B}" type="datetime1">
              <a:rPr kumimoji="0" lang="en-US" sz="1200" b="1" i="0" u="none" strike="noStrike" kern="1200" cap="none" spc="0" normalizeH="0" baseline="0" noProof="0" smtClean="0">
                <a:ln>
                  <a:noFill/>
                </a:ln>
                <a:solidFill>
                  <a:srgbClr val="FFFFFF"/>
                </a:solidFill>
                <a:effectLst/>
                <a:uLnTx/>
                <a:uFillTx/>
                <a:latin typeface="Gulim"/>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10/13/2020</a:t>
            </a:fld>
            <a:endParaRPr kumimoji="0" lang="en-US" sz="1200" b="1" i="0" u="none" strike="noStrike" kern="1200" cap="none" spc="0" normalizeH="0" baseline="0" noProof="0" dirty="0">
              <a:ln>
                <a:noFill/>
              </a:ln>
              <a:solidFill>
                <a:srgbClr val="FFFFFF"/>
              </a:solidFill>
              <a:effectLst/>
              <a:uLnTx/>
              <a:uFillTx/>
              <a:latin typeface="Gulim"/>
              <a:ea typeface="+mn-ea"/>
              <a:cs typeface="+mn-cs"/>
            </a:endParaRPr>
          </a:p>
        </p:txBody>
      </p:sp>
      <p:sp>
        <p:nvSpPr>
          <p:cNvPr id="5" name="Footer Placeholder 4">
            <a:extLst>
              <a:ext uri="{FF2B5EF4-FFF2-40B4-BE49-F238E27FC236}">
                <a16:creationId xmlns:a16="http://schemas.microsoft.com/office/drawing/2014/main" id="{5BE104EE-751F-4E9C-BF07-8EBBE5F2351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Gulim"/>
                <a:ea typeface="+mn-ea"/>
                <a:cs typeface="+mn-cs"/>
              </a:rPr>
              <a:t>CS 410 – Team Yellow – Load.In – Feasibility </a:t>
            </a:r>
            <a:endParaRPr kumimoji="0" lang="en-US" sz="1200" b="1" i="0" u="none" strike="noStrike" kern="1200" cap="none" spc="0" normalizeH="0" baseline="0" noProof="0" dirty="0">
              <a:ln>
                <a:noFill/>
              </a:ln>
              <a:solidFill>
                <a:srgbClr val="FFFFFF"/>
              </a:solidFill>
              <a:effectLst/>
              <a:uLnTx/>
              <a:uFillTx/>
              <a:latin typeface="Gulim"/>
              <a:ea typeface="+mn-ea"/>
              <a:cs typeface="+mn-cs"/>
            </a:endParaRPr>
          </a:p>
        </p:txBody>
      </p:sp>
      <p:sp>
        <p:nvSpPr>
          <p:cNvPr id="6" name="Slide Number Placeholder 5">
            <a:extLst>
              <a:ext uri="{FF2B5EF4-FFF2-40B4-BE49-F238E27FC236}">
                <a16:creationId xmlns:a16="http://schemas.microsoft.com/office/drawing/2014/main" id="{C7A9FC47-7655-4897-B42D-C1D54495451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24384F-C969-491A-B746-B529BCC5F8BF}" type="slidenum">
              <a:rPr kumimoji="0" lang="en-US" sz="1200" b="1" i="0" u="none" strike="noStrike" kern="1200" cap="none" spc="0" normalizeH="0" baseline="0" noProof="0" smtClean="0">
                <a:ln>
                  <a:noFill/>
                </a:ln>
                <a:solidFill>
                  <a:srgbClr val="FFFFFF"/>
                </a:solidFill>
                <a:effectLst/>
                <a:uLnTx/>
                <a:uFillTx/>
                <a:latin typeface="Gulim"/>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1" i="0" u="none" strike="noStrike" kern="1200" cap="none" spc="0" normalizeH="0" baseline="0" noProof="0" dirty="0">
              <a:ln>
                <a:noFill/>
              </a:ln>
              <a:solidFill>
                <a:srgbClr val="FFFFFF"/>
              </a:solidFill>
              <a:effectLst/>
              <a:uLnTx/>
              <a:uFillTx/>
              <a:latin typeface="Gulim"/>
              <a:ea typeface="+mn-ea"/>
              <a:cs typeface="+mn-cs"/>
            </a:endParaRPr>
          </a:p>
        </p:txBody>
      </p:sp>
      <p:sp>
        <p:nvSpPr>
          <p:cNvPr id="7" name="Content Placeholder 2">
            <a:extLst>
              <a:ext uri="{FF2B5EF4-FFF2-40B4-BE49-F238E27FC236}">
                <a16:creationId xmlns:a16="http://schemas.microsoft.com/office/drawing/2014/main" id="{6A2909BC-4AF2-4ABE-9317-4FBC958AD841}"/>
              </a:ext>
            </a:extLst>
          </p:cNvPr>
          <p:cNvSpPr txBox="1">
            <a:spLocks/>
          </p:cNvSpPr>
          <p:nvPr/>
        </p:nvSpPr>
        <p:spPr>
          <a:xfrm>
            <a:off x="5897138"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srgbClr val="FFFFFF"/>
                </a:solidFill>
                <a:effectLst/>
                <a:uLnTx/>
                <a:uFillTx/>
                <a:latin typeface="Gulim"/>
                <a:ea typeface="+mn-ea"/>
                <a:cs typeface="+mn-cs"/>
              </a:rPr>
              <a:t>Load.In</a:t>
            </a:r>
            <a:r>
              <a:rPr kumimoji="0" lang="en-US" sz="2800" b="0" i="0" u="none" strike="noStrike" kern="1200" cap="none" spc="0" normalizeH="0" baseline="0" noProof="0" dirty="0">
                <a:ln>
                  <a:noFill/>
                </a:ln>
                <a:solidFill>
                  <a:srgbClr val="FFFFFF"/>
                </a:solidFill>
                <a:effectLst/>
                <a:uLnTx/>
                <a:uFillTx/>
                <a:latin typeface="Gulim"/>
                <a:ea typeface="+mn-ea"/>
                <a:cs typeface="+mn-cs"/>
              </a:rPr>
              <a:t> will provide customized expert instructions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Gulim"/>
                <a:ea typeface="+mn-ea"/>
                <a:cs typeface="+mn-cs"/>
              </a:rPr>
              <a:t>Truck loading instructions based on photogrammetry</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Gulim"/>
                <a:ea typeface="+mn-ea"/>
                <a:cs typeface="+mn-cs"/>
              </a:rPr>
              <a:t>Cost minimization based on input data</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Gulim"/>
                <a:ea typeface="+mn-ea"/>
                <a:cs typeface="+mn-cs"/>
              </a:rPr>
              <a:t>Map of truck available to assist in finding boxes</a:t>
            </a:r>
          </a:p>
        </p:txBody>
      </p:sp>
    </p:spTree>
    <p:extLst>
      <p:ext uri="{BB962C8B-B14F-4D97-AF65-F5344CB8AC3E}">
        <p14:creationId xmlns:p14="http://schemas.microsoft.com/office/powerpoint/2010/main" val="32458841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a:xfrm>
            <a:off x="8610600" y="6311900"/>
            <a:ext cx="2743200" cy="546100"/>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C24384F-C969-491A-B746-B529BCC5F8BF}" type="slidenum">
              <a:rPr lang="en-US" smtClean="0"/>
              <a:pPr/>
              <a:t>29</a:t>
            </a:fld>
            <a:endParaRPr lang="en-US"/>
          </a:p>
        </p:txBody>
      </p:sp>
      <p:sp>
        <p:nvSpPr>
          <p:cNvPr id="4" name="Rectangle 3">
            <a:extLst>
              <a:ext uri="{FF2B5EF4-FFF2-40B4-BE49-F238E27FC236}">
                <a16:creationId xmlns:a16="http://schemas.microsoft.com/office/drawing/2014/main" id="{0012D8F0-979F-46E8-B825-8DA3D7D2A3F6}"/>
              </a:ext>
            </a:extLst>
          </p:cNvPr>
          <p:cNvSpPr/>
          <p:nvPr/>
        </p:nvSpPr>
        <p:spPr>
          <a:xfrm>
            <a:off x="0" y="5663331"/>
            <a:ext cx="12192000" cy="11946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CAD03274-386C-422B-8D51-764D776B4B20}"/>
              </a:ext>
            </a:extLst>
          </p:cNvPr>
          <p:cNvGrpSpPr/>
          <p:nvPr/>
        </p:nvGrpSpPr>
        <p:grpSpPr>
          <a:xfrm>
            <a:off x="5634008" y="2640461"/>
            <a:ext cx="923984" cy="1577077"/>
            <a:chOff x="5634008" y="2479740"/>
            <a:chExt cx="923984" cy="1577077"/>
          </a:xfrm>
        </p:grpSpPr>
        <p:grpSp>
          <p:nvGrpSpPr>
            <p:cNvPr id="2" name="Group 1">
              <a:extLst>
                <a:ext uri="{FF2B5EF4-FFF2-40B4-BE49-F238E27FC236}">
                  <a16:creationId xmlns:a16="http://schemas.microsoft.com/office/drawing/2014/main" id="{D9005970-267C-458A-A421-9F46FDD20C67}"/>
                </a:ext>
              </a:extLst>
            </p:cNvPr>
            <p:cNvGrpSpPr/>
            <p:nvPr/>
          </p:nvGrpSpPr>
          <p:grpSpPr>
            <a:xfrm>
              <a:off x="5634008" y="2479740"/>
              <a:ext cx="923984" cy="1577077"/>
              <a:chOff x="5379162" y="1701114"/>
              <a:chExt cx="1431272" cy="2442927"/>
            </a:xfrm>
          </p:grpSpPr>
          <p:grpSp>
            <p:nvGrpSpPr>
              <p:cNvPr id="5" name="Group 4">
                <a:extLst>
                  <a:ext uri="{FF2B5EF4-FFF2-40B4-BE49-F238E27FC236}">
                    <a16:creationId xmlns:a16="http://schemas.microsoft.com/office/drawing/2014/main" id="{7EAD1EE1-0764-48EB-85CC-19784BFF2F65}"/>
                  </a:ext>
                </a:extLst>
              </p:cNvPr>
              <p:cNvGrpSpPr/>
              <p:nvPr/>
            </p:nvGrpSpPr>
            <p:grpSpPr>
              <a:xfrm>
                <a:off x="5379162" y="1701114"/>
                <a:ext cx="1431272" cy="2442927"/>
                <a:chOff x="5636398" y="1443273"/>
                <a:chExt cx="1431272" cy="2442927"/>
              </a:xfrm>
            </p:grpSpPr>
            <p:sp>
              <p:nvSpPr>
                <p:cNvPr id="6" name="Rectangle: Rounded Corners 5">
                  <a:extLst>
                    <a:ext uri="{FF2B5EF4-FFF2-40B4-BE49-F238E27FC236}">
                      <a16:creationId xmlns:a16="http://schemas.microsoft.com/office/drawing/2014/main" id="{A38F82E9-C412-499F-80EB-7190609FCCDE}"/>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DA9EC0FB-F291-4B4F-9A5E-D190F155516B}"/>
                    </a:ext>
                  </a:extLst>
                </p:cNvPr>
                <p:cNvSpPr/>
                <p:nvPr/>
              </p:nvSpPr>
              <p:spPr>
                <a:xfrm>
                  <a:off x="5636398" y="14432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5D17CC13-C94B-46BB-B4AA-BA3F1F22B5DA}"/>
                    </a:ext>
                  </a:extLst>
                </p:cNvPr>
                <p:cNvSpPr/>
                <p:nvPr/>
              </p:nvSpPr>
              <p:spPr>
                <a:xfrm>
                  <a:off x="6150866" y="14432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172BB59-E8FD-44C0-AD3C-32640C648D05}"/>
                    </a:ext>
                  </a:extLst>
                </p:cNvPr>
                <p:cNvSpPr/>
                <p:nvPr/>
              </p:nvSpPr>
              <p:spPr>
                <a:xfrm>
                  <a:off x="6657973" y="246249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1B821CD9-19C3-4C92-9DA6-4BE304C78720}"/>
                    </a:ext>
                  </a:extLst>
                </p:cNvPr>
                <p:cNvSpPr/>
                <p:nvPr/>
              </p:nvSpPr>
              <p:spPr>
                <a:xfrm>
                  <a:off x="6665334" y="14432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Rounded Corners 12">
                <a:extLst>
                  <a:ext uri="{FF2B5EF4-FFF2-40B4-BE49-F238E27FC236}">
                    <a16:creationId xmlns:a16="http://schemas.microsoft.com/office/drawing/2014/main" id="{36B8062B-1F06-4E1D-8F55-EFEE49CB1F6B}"/>
                  </a:ext>
                </a:extLst>
              </p:cNvPr>
              <p:cNvSpPr/>
              <p:nvPr/>
            </p:nvSpPr>
            <p:spPr>
              <a:xfrm>
                <a:off x="5893630" y="2720338"/>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88DCBBDD-33E4-4A11-BEF7-3228DE265865}"/>
                  </a:ext>
                </a:extLst>
              </p:cNvPr>
              <p:cNvSpPr/>
              <p:nvPr/>
            </p:nvSpPr>
            <p:spPr>
              <a:xfrm>
                <a:off x="6400737" y="22064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894B37A2-A487-4355-A08C-251E3D6483D5}"/>
                </a:ext>
              </a:extLst>
            </p:cNvPr>
            <p:cNvSpPr/>
            <p:nvPr/>
          </p:nvSpPr>
          <p:spPr>
            <a:xfrm>
              <a:off x="5966132" y="3788843"/>
              <a:ext cx="259735" cy="25973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5295014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TextShape 1"/>
          <p:cNvSpPr txBox="1"/>
          <p:nvPr/>
        </p:nvSpPr>
        <p:spPr>
          <a:xfrm>
            <a:off x="838080" y="365040"/>
            <a:ext cx="10515240" cy="545760"/>
          </a:xfrm>
          <a:prstGeom prst="rect">
            <a:avLst/>
          </a:prstGeom>
          <a:noFill/>
          <a:ln>
            <a:noFill/>
          </a:ln>
        </p:spPr>
        <p:txBody>
          <a:bodyPr anchor="ctr">
            <a:normAutofit fontScale="86000" lnSpcReduction="10000"/>
          </a:bodyPr>
          <a:lstStyle/>
          <a:p>
            <a:pPr algn="ctr">
              <a:lnSpc>
                <a:spcPct val="90000"/>
              </a:lnSpc>
            </a:pPr>
            <a:r>
              <a:rPr lang="en-US" sz="4000" b="0" strike="noStrike" spc="-1">
                <a:solidFill>
                  <a:srgbClr val="6DD1A1"/>
                </a:solidFill>
                <a:latin typeface="Gulim"/>
              </a:rPr>
              <a:t>Who is Team Yellow?</a:t>
            </a:r>
            <a:endParaRPr lang="en-US" sz="4000" b="0" strike="noStrike" spc="-1">
              <a:solidFill>
                <a:srgbClr val="000000"/>
              </a:solidFill>
              <a:latin typeface="Gulim"/>
            </a:endParaRPr>
          </a:p>
        </p:txBody>
      </p:sp>
      <p:sp>
        <p:nvSpPr>
          <p:cNvPr id="574"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759EEE3C-08C5-4BB3-8376-62D43AD37725}" type="datetime1">
              <a:rPr lang="en-US" sz="1200" b="1" strike="noStrike" spc="-1">
                <a:solidFill>
                  <a:srgbClr val="FFFFFF"/>
                </a:solidFill>
                <a:latin typeface="Gulim"/>
              </a:rPr>
              <a:t>10/13/2020</a:t>
            </a:fld>
            <a:endParaRPr lang="en-US" sz="1200" b="0" strike="noStrike" spc="-1">
              <a:latin typeface="Times New Roman"/>
            </a:endParaRPr>
          </a:p>
        </p:txBody>
      </p:sp>
      <p:sp>
        <p:nvSpPr>
          <p:cNvPr id="575"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576"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9006D7D8-9A5E-415D-B67B-B87FCEC31A0C}" type="slidenum">
              <a:rPr lang="en-US" sz="1200" b="1" strike="noStrike" spc="-1">
                <a:solidFill>
                  <a:srgbClr val="FFFFFF"/>
                </a:solidFill>
                <a:latin typeface="Gulim"/>
              </a:rPr>
              <a:t>3</a:t>
            </a:fld>
            <a:endParaRPr lang="en-US" sz="1200" b="0" strike="noStrike" spc="-1">
              <a:latin typeface="Times New Roman"/>
            </a:endParaRPr>
          </a:p>
        </p:txBody>
      </p:sp>
      <p:grpSp>
        <p:nvGrpSpPr>
          <p:cNvPr id="577" name="Group 5"/>
          <p:cNvGrpSpPr/>
          <p:nvPr/>
        </p:nvGrpSpPr>
        <p:grpSpPr>
          <a:xfrm>
            <a:off x="1332720" y="1158840"/>
            <a:ext cx="9526320" cy="5137560"/>
            <a:chOff x="1332720" y="1158840"/>
            <a:chExt cx="9526320" cy="5137560"/>
          </a:xfrm>
        </p:grpSpPr>
        <p:pic>
          <p:nvPicPr>
            <p:cNvPr id="578" name="Byron" descr="A person looking at the camera&#10;&#10;Description automatically generated"/>
            <p:cNvPicPr/>
            <p:nvPr/>
          </p:nvPicPr>
          <p:blipFill>
            <a:blip r:embed="rId3"/>
            <a:srcRect t="12499" b="12499"/>
            <a:stretch/>
          </p:blipFill>
          <p:spPr>
            <a:xfrm>
              <a:off x="1346400" y="1158840"/>
              <a:ext cx="2107800" cy="2107800"/>
            </a:xfrm>
            <a:prstGeom prst="rect">
              <a:avLst/>
            </a:prstGeom>
            <a:ln>
              <a:noFill/>
            </a:ln>
          </p:spPr>
        </p:pic>
        <p:pic>
          <p:nvPicPr>
            <p:cNvPr id="579" name="Lance" descr="A person wearing a blue hat&#10;&#10;Description automatically generated"/>
            <p:cNvPicPr/>
            <p:nvPr/>
          </p:nvPicPr>
          <p:blipFill>
            <a:blip r:embed="rId4"/>
            <a:srcRect t="10945" b="10945"/>
            <a:stretch/>
          </p:blipFill>
          <p:spPr>
            <a:xfrm>
              <a:off x="3814560" y="1158840"/>
              <a:ext cx="2107800" cy="2107800"/>
            </a:xfrm>
            <a:prstGeom prst="rect">
              <a:avLst/>
            </a:prstGeom>
            <a:ln>
              <a:noFill/>
            </a:ln>
          </p:spPr>
        </p:pic>
        <p:pic>
          <p:nvPicPr>
            <p:cNvPr id="580" name="Greg" descr="A person posing for the camera&#10;&#10;Description automatically generated"/>
            <p:cNvPicPr/>
            <p:nvPr/>
          </p:nvPicPr>
          <p:blipFill>
            <a:blip r:embed="rId5"/>
            <a:srcRect l="-403" t="11885" r="403" b="31891"/>
            <a:stretch/>
          </p:blipFill>
          <p:spPr>
            <a:xfrm>
              <a:off x="6283080" y="1158840"/>
              <a:ext cx="2107800" cy="2107800"/>
            </a:xfrm>
            <a:prstGeom prst="rect">
              <a:avLst/>
            </a:prstGeom>
            <a:ln>
              <a:noFill/>
            </a:ln>
          </p:spPr>
        </p:pic>
        <p:pic>
          <p:nvPicPr>
            <p:cNvPr id="581" name="Jason" descr="A person posing for the camera&#10;&#10;Description automatically generated"/>
            <p:cNvPicPr/>
            <p:nvPr/>
          </p:nvPicPr>
          <p:blipFill>
            <a:blip r:embed="rId6"/>
            <a:srcRect l="16799" t="4963" r="9720" b="39145"/>
            <a:stretch/>
          </p:blipFill>
          <p:spPr>
            <a:xfrm>
              <a:off x="8751240" y="1158840"/>
              <a:ext cx="2107800" cy="2107800"/>
            </a:xfrm>
            <a:prstGeom prst="rect">
              <a:avLst/>
            </a:prstGeom>
            <a:ln>
              <a:noFill/>
            </a:ln>
          </p:spPr>
        </p:pic>
        <p:pic>
          <p:nvPicPr>
            <p:cNvPr id="582" name="Daniel" descr="A person smiling for the camera&#10;&#10;Description automatically generated"/>
            <p:cNvPicPr/>
            <p:nvPr/>
          </p:nvPicPr>
          <p:blipFill>
            <a:blip r:embed="rId7"/>
            <a:stretch/>
          </p:blipFill>
          <p:spPr>
            <a:xfrm>
              <a:off x="2658240" y="3777840"/>
              <a:ext cx="2107800" cy="2107800"/>
            </a:xfrm>
            <a:prstGeom prst="rect">
              <a:avLst/>
            </a:prstGeom>
            <a:ln>
              <a:noFill/>
            </a:ln>
          </p:spPr>
        </p:pic>
        <p:pic>
          <p:nvPicPr>
            <p:cNvPr id="583" name="Chris" descr="A child wearing a hat&#10;&#10;Description automatically generated"/>
            <p:cNvPicPr/>
            <p:nvPr/>
          </p:nvPicPr>
          <p:blipFill>
            <a:blip r:embed="rId8"/>
            <a:srcRect t="7602" b="7602"/>
            <a:stretch/>
          </p:blipFill>
          <p:spPr>
            <a:xfrm>
              <a:off x="5126400" y="3777840"/>
              <a:ext cx="2107800" cy="2107800"/>
            </a:xfrm>
            <a:prstGeom prst="rect">
              <a:avLst/>
            </a:prstGeom>
            <a:ln>
              <a:noFill/>
            </a:ln>
          </p:spPr>
        </p:pic>
        <p:pic>
          <p:nvPicPr>
            <p:cNvPr id="584" name="Paul" descr="A person standing in front of a brick building&#10;&#10;Description automatically generated"/>
            <p:cNvPicPr/>
            <p:nvPr/>
          </p:nvPicPr>
          <p:blipFill>
            <a:blip r:embed="rId9"/>
            <a:srcRect t="10582" b="10582"/>
            <a:stretch/>
          </p:blipFill>
          <p:spPr>
            <a:xfrm>
              <a:off x="7594560" y="3777840"/>
              <a:ext cx="2107800" cy="2107800"/>
            </a:xfrm>
            <a:prstGeom prst="rect">
              <a:avLst/>
            </a:prstGeom>
            <a:ln>
              <a:noFill/>
            </a:ln>
          </p:spPr>
        </p:pic>
        <p:sp>
          <p:nvSpPr>
            <p:cNvPr id="585" name="CustomShape 6"/>
            <p:cNvSpPr/>
            <p:nvPr/>
          </p:nvSpPr>
          <p:spPr>
            <a:xfrm>
              <a:off x="1332720" y="3281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Byron Aquilino</a:t>
              </a:r>
              <a:endParaRPr lang="en-US" sz="2000" b="0" strike="noStrike" spc="-1">
                <a:latin typeface="Arial"/>
              </a:endParaRPr>
            </a:p>
          </p:txBody>
        </p:sp>
        <p:sp>
          <p:nvSpPr>
            <p:cNvPr id="586" name="CustomShape 7"/>
            <p:cNvSpPr/>
            <p:nvPr/>
          </p:nvSpPr>
          <p:spPr>
            <a:xfrm>
              <a:off x="3800160" y="3281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Lance Perdue</a:t>
              </a:r>
              <a:endParaRPr lang="en-US" sz="2000" b="0" strike="noStrike" spc="-1">
                <a:latin typeface="Arial"/>
              </a:endParaRPr>
            </a:p>
          </p:txBody>
        </p:sp>
        <p:sp>
          <p:nvSpPr>
            <p:cNvPr id="587" name="CustomShape 8"/>
            <p:cNvSpPr/>
            <p:nvPr/>
          </p:nvSpPr>
          <p:spPr>
            <a:xfrm>
              <a:off x="6267240" y="3281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Greg Kukanich</a:t>
              </a:r>
              <a:endParaRPr lang="en-US" sz="2000" b="0" strike="noStrike" spc="-1">
                <a:latin typeface="Arial"/>
              </a:endParaRPr>
            </a:p>
          </p:txBody>
        </p:sp>
        <p:sp>
          <p:nvSpPr>
            <p:cNvPr id="588" name="CustomShape 9"/>
            <p:cNvSpPr/>
            <p:nvPr/>
          </p:nvSpPr>
          <p:spPr>
            <a:xfrm>
              <a:off x="8737200" y="3281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Jason Moran</a:t>
              </a:r>
              <a:endParaRPr lang="en-US" sz="2000" b="0" strike="noStrike" spc="-1">
                <a:latin typeface="Arial"/>
              </a:endParaRPr>
            </a:p>
          </p:txBody>
        </p:sp>
        <p:sp>
          <p:nvSpPr>
            <p:cNvPr id="589" name="CustomShape 10"/>
            <p:cNvSpPr/>
            <p:nvPr/>
          </p:nvSpPr>
          <p:spPr>
            <a:xfrm>
              <a:off x="2631960" y="5900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Daniel Reyna</a:t>
              </a:r>
              <a:endParaRPr lang="en-US" sz="2000" b="0" strike="noStrike" spc="-1">
                <a:latin typeface="Arial"/>
              </a:endParaRPr>
            </a:p>
          </p:txBody>
        </p:sp>
        <p:sp>
          <p:nvSpPr>
            <p:cNvPr id="590" name="CustomShape 11"/>
            <p:cNvSpPr/>
            <p:nvPr/>
          </p:nvSpPr>
          <p:spPr>
            <a:xfrm>
              <a:off x="5135040" y="5900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Chris Miller</a:t>
              </a:r>
              <a:endParaRPr lang="en-US" sz="2000" b="0" strike="noStrike" spc="-1">
                <a:latin typeface="Arial"/>
              </a:endParaRPr>
            </a:p>
          </p:txBody>
        </p:sp>
        <p:sp>
          <p:nvSpPr>
            <p:cNvPr id="591" name="CustomShape 12"/>
            <p:cNvSpPr/>
            <p:nvPr/>
          </p:nvSpPr>
          <p:spPr>
            <a:xfrm>
              <a:off x="7603200" y="5900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Paul Rodriguez</a:t>
              </a:r>
              <a:endParaRPr lang="en-US" sz="2000" b="0" strike="noStrike" spc="-1">
                <a:latin typeface="Arial"/>
              </a:endParaRPr>
            </a:p>
          </p:txBody>
        </p:sp>
      </p:gr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 name="CustomShape 1"/>
          <p:cNvSpPr/>
          <p:nvPr/>
        </p:nvSpPr>
        <p:spPr>
          <a:xfrm>
            <a:off x="1260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93" name="TextShape 2"/>
          <p:cNvSpPr txBox="1"/>
          <p:nvPr/>
        </p:nvSpPr>
        <p:spPr>
          <a:xfrm>
            <a:off x="838080" y="137160"/>
            <a:ext cx="10515240" cy="763920"/>
          </a:xfrm>
          <a:prstGeom prst="rect">
            <a:avLst/>
          </a:prstGeom>
          <a:noFill/>
          <a:ln>
            <a:noFill/>
          </a:ln>
        </p:spPr>
        <p:txBody>
          <a:bodyPr>
            <a:noAutofit/>
          </a:bodyPr>
          <a:lstStyle/>
          <a:p>
            <a:pPr>
              <a:lnSpc>
                <a:spcPct val="90000"/>
              </a:lnSpc>
            </a:pPr>
            <a:r>
              <a:rPr lang="en-US" sz="4400" b="0" strike="noStrike" spc="-1">
                <a:solidFill>
                  <a:srgbClr val="5F5F5F"/>
                </a:solidFill>
                <a:latin typeface="Gulim"/>
              </a:rPr>
              <a:t>Sources:</a:t>
            </a:r>
            <a:endParaRPr lang="en-US" sz="4400" b="0" strike="noStrike" spc="-1">
              <a:solidFill>
                <a:srgbClr val="FFFFFF"/>
              </a:solidFill>
              <a:latin typeface="Gulim"/>
            </a:endParaRPr>
          </a:p>
        </p:txBody>
      </p:sp>
      <p:sp>
        <p:nvSpPr>
          <p:cNvPr id="794" name="TextShape 3"/>
          <p:cNvSpPr txBox="1"/>
          <p:nvPr/>
        </p:nvSpPr>
        <p:spPr>
          <a:xfrm>
            <a:off x="8610480" y="6311880"/>
            <a:ext cx="2742840" cy="545760"/>
          </a:xfrm>
          <a:prstGeom prst="rect">
            <a:avLst/>
          </a:prstGeom>
          <a:noFill/>
          <a:ln>
            <a:noFill/>
          </a:ln>
        </p:spPr>
        <p:txBody>
          <a:bodyPr>
            <a:noAutofit/>
          </a:bodyPr>
          <a:lstStyle/>
          <a:p>
            <a:pPr algn="r">
              <a:lnSpc>
                <a:spcPct val="100000"/>
              </a:lnSpc>
            </a:pPr>
            <a:fld id="{6CA4164C-CC76-4D05-A11F-8C4764EF3CDB}" type="slidenum">
              <a:rPr lang="en-US" sz="1200" b="1" strike="noStrike" spc="-1">
                <a:solidFill>
                  <a:srgbClr val="FFFFFF"/>
                </a:solidFill>
                <a:latin typeface="Gulim"/>
              </a:rPr>
              <a:t>30</a:t>
            </a:fld>
            <a:endParaRPr lang="en-US" sz="1200" b="0" strike="noStrike" spc="-1">
              <a:latin typeface="Times New Roman"/>
            </a:endParaRPr>
          </a:p>
        </p:txBody>
      </p:sp>
      <p:sp>
        <p:nvSpPr>
          <p:cNvPr id="795" name="CustomShape 4"/>
          <p:cNvSpPr/>
          <p:nvPr/>
        </p:nvSpPr>
        <p:spPr>
          <a:xfrm>
            <a:off x="838080" y="1132200"/>
            <a:ext cx="10146960" cy="499320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50000"/>
              </a:lnSpc>
              <a:buClr>
                <a:srgbClr val="5F5F5F"/>
              </a:buClr>
              <a:buFont typeface="Arial"/>
              <a:buChar char="•"/>
            </a:pPr>
            <a:r>
              <a:rPr lang="en-US" sz="1200" b="0" strike="noStrike" spc="-1" dirty="0">
                <a:solidFill>
                  <a:srgbClr val="5F5F5F"/>
                </a:solidFill>
                <a:latin typeface="Gulim"/>
              </a:rPr>
              <a:t>The Top 5 Moving Mistakes Across America. (2019, August 13). Article. https://www.article.com/blog/top-5-moving-mistakes/</a:t>
            </a:r>
            <a:endParaRPr lang="en-US" sz="1200" b="0" strike="noStrike" spc="-1" dirty="0">
              <a:latin typeface="Arial"/>
            </a:endParaRPr>
          </a:p>
          <a:p>
            <a:pPr marL="343080" indent="-342720">
              <a:lnSpc>
                <a:spcPct val="150000"/>
              </a:lnSpc>
              <a:buClr>
                <a:srgbClr val="5F5F5F"/>
              </a:buClr>
              <a:buFont typeface="Arial"/>
              <a:buChar char="•"/>
            </a:pPr>
            <a:r>
              <a:rPr lang="en-US" sz="1200" b="0" strike="noStrike" spc="-1" dirty="0">
                <a:solidFill>
                  <a:srgbClr val="5F5F5F"/>
                </a:solidFill>
                <a:latin typeface="Gulim"/>
              </a:rPr>
              <a:t>Economy Moving &amp; Storage, LLC. (2015, January 4). How to properly pack and load a moving truck- Movers Cincinnati. YouTube. https://www.youtube.com/watch?v=rjmofUZOdwo&amp;feature=youtu.be</a:t>
            </a:r>
            <a:endParaRPr lang="en-US" sz="1200" b="0" strike="noStrike" spc="-1" dirty="0">
              <a:latin typeface="Arial"/>
            </a:endParaRPr>
          </a:p>
          <a:p>
            <a:pPr marL="343080" indent="-342720">
              <a:lnSpc>
                <a:spcPct val="150000"/>
              </a:lnSpc>
              <a:buClr>
                <a:srgbClr val="5F5F5F"/>
              </a:buClr>
              <a:buFont typeface="Arial"/>
              <a:buChar char="•"/>
            </a:pPr>
            <a:r>
              <a:rPr lang="en-US" sz="1200" b="0" strike="noStrike" spc="-1" dirty="0" err="1">
                <a:solidFill>
                  <a:srgbClr val="5F5F5F"/>
                </a:solidFill>
                <a:latin typeface="Gulim"/>
              </a:rPr>
              <a:t>CADCode</a:t>
            </a:r>
            <a:r>
              <a:rPr lang="en-US" sz="1200" b="0" strike="noStrike" spc="-1" dirty="0">
                <a:solidFill>
                  <a:srgbClr val="5F5F5F"/>
                </a:solidFill>
                <a:latin typeface="Gulim"/>
              </a:rPr>
              <a:t> Systems. (n.d.). Optimizing &amp; Machining | </a:t>
            </a:r>
            <a:r>
              <a:rPr lang="en-US" sz="1200" b="0" strike="noStrike" spc="-1" dirty="0" err="1">
                <a:solidFill>
                  <a:srgbClr val="5F5F5F"/>
                </a:solidFill>
                <a:latin typeface="Gulim"/>
              </a:rPr>
              <a:t>CADCode</a:t>
            </a:r>
            <a:r>
              <a:rPr lang="en-US" sz="1200" b="0" strike="noStrike" spc="-1" dirty="0">
                <a:solidFill>
                  <a:srgbClr val="5F5F5F"/>
                </a:solidFill>
                <a:latin typeface="Gulim"/>
              </a:rPr>
              <a:t> Systems. </a:t>
            </a:r>
            <a:r>
              <a:rPr lang="en-US" sz="1200" b="0" strike="noStrike" spc="-1" dirty="0" err="1">
                <a:solidFill>
                  <a:srgbClr val="5F5F5F"/>
                </a:solidFill>
                <a:latin typeface="Gulim"/>
              </a:rPr>
              <a:t>CADCode.Com</a:t>
            </a:r>
            <a:r>
              <a:rPr lang="en-US" sz="1200" b="0" strike="noStrike" spc="-1" dirty="0">
                <a:solidFill>
                  <a:srgbClr val="5F5F5F"/>
                </a:solidFill>
                <a:latin typeface="Gulim"/>
              </a:rPr>
              <a:t>. Retrieved September 20, 2020, from https://www.cadcode.com/category/categories/optimizing-machining</a:t>
            </a:r>
            <a:endParaRPr lang="en-US" sz="1200" b="0" strike="noStrike" spc="-1" dirty="0">
              <a:latin typeface="Arial"/>
            </a:endParaRPr>
          </a:p>
          <a:p>
            <a:pPr marL="343080" indent="-342720">
              <a:lnSpc>
                <a:spcPct val="150000"/>
              </a:lnSpc>
              <a:buClr>
                <a:srgbClr val="5F5F5F"/>
              </a:buClr>
              <a:buFont typeface="Arial"/>
              <a:buChar char="•"/>
            </a:pPr>
            <a:r>
              <a:rPr lang="en-US" sz="1200" b="0" strike="noStrike" spc="-1" dirty="0">
                <a:solidFill>
                  <a:srgbClr val="5F5F5F"/>
                </a:solidFill>
                <a:latin typeface="Gulim"/>
              </a:rPr>
              <a:t>Dube, E. (2020, September 20). OPTIMIZING THREE-DIMENSIONAL BIN PACKING THROUGH SIMULATION. Semantics Scholar. https://www.semanticscholar.org/paper/OPTIMIZING-THREE-DIMENSIONAL-BIN-PACKING-THROUGH-Dube/bb9986af2f26f7726fcef1bc684eac8239c9b853#references</a:t>
            </a:r>
            <a:endParaRPr lang="en-US" sz="1200" b="0" strike="noStrike" spc="-1" dirty="0">
              <a:latin typeface="Arial"/>
            </a:endParaRPr>
          </a:p>
          <a:p>
            <a:pPr marL="343080" indent="-342720">
              <a:lnSpc>
                <a:spcPct val="150000"/>
              </a:lnSpc>
              <a:buClr>
                <a:srgbClr val="5F5F5F"/>
              </a:buClr>
              <a:buFont typeface="Arial"/>
              <a:buChar char="•"/>
            </a:pPr>
            <a:r>
              <a:rPr lang="en-US" sz="1200" b="0" strike="noStrike" spc="-1" dirty="0">
                <a:solidFill>
                  <a:srgbClr val="5F5F5F"/>
                </a:solidFill>
                <a:latin typeface="Gulim"/>
              </a:rPr>
              <a:t>Knoblauch, M. (2019, May 8). One in ten Americans would prefer a week in jail over moving. New York Post. https://nypost.com/2019/05/08/one-in-ten-americans-would-prefer-a-week-in-jail-over-moving/</a:t>
            </a:r>
            <a:endParaRPr lang="en-US" sz="1200" b="0" strike="noStrike" spc="-1" dirty="0">
              <a:latin typeface="Arial"/>
            </a:endParaRPr>
          </a:p>
          <a:p>
            <a:pPr marL="343080" indent="-342720">
              <a:lnSpc>
                <a:spcPct val="150000"/>
              </a:lnSpc>
              <a:buClr>
                <a:srgbClr val="5F5F5F"/>
              </a:buClr>
              <a:buFont typeface="Arial"/>
              <a:buChar char="•"/>
            </a:pPr>
            <a:r>
              <a:rPr lang="en-US" sz="1200" b="0" strike="noStrike" spc="-1" dirty="0">
                <a:solidFill>
                  <a:srgbClr val="5F5F5F"/>
                </a:solidFill>
                <a:latin typeface="Gulim"/>
              </a:rPr>
              <a:t>The American Institute of Stress. (n.d.). The Holmes-Rahe Stress Inventory PDF. Retrieved September 20, 2020, from https://www.stress.org/wp-content/uploads/2019/04/stress-inventory-1.pdf</a:t>
            </a:r>
            <a:endParaRPr lang="en-US" sz="1200" b="0" strike="noStrike" spc="-1" dirty="0">
              <a:latin typeface="Arial"/>
            </a:endParaRPr>
          </a:p>
          <a:p>
            <a:pPr marL="343080" indent="-342720">
              <a:lnSpc>
                <a:spcPct val="150000"/>
              </a:lnSpc>
              <a:buClr>
                <a:srgbClr val="5F5F5F"/>
              </a:buClr>
              <a:buFont typeface="Arial"/>
              <a:buChar char="•"/>
            </a:pPr>
            <a:r>
              <a:rPr lang="en-US" sz="1200" b="0" strike="noStrike" spc="-1" dirty="0">
                <a:solidFill>
                  <a:srgbClr val="5F5F5F"/>
                </a:solidFill>
                <a:latin typeface="Gulim"/>
              </a:rPr>
              <a:t>Wood, T. (2020, January 6). Moving Industry Statistics. </a:t>
            </a:r>
            <a:r>
              <a:rPr lang="en-US" sz="1200" b="0" strike="noStrike" spc="-1" dirty="0" err="1">
                <a:solidFill>
                  <a:srgbClr val="5F5F5F"/>
                </a:solidFill>
                <a:latin typeface="Gulim"/>
              </a:rPr>
              <a:t>MoveBuddha</a:t>
            </a:r>
            <a:r>
              <a:rPr lang="en-US" sz="1200" b="0" strike="noStrike" spc="-1" dirty="0">
                <a:solidFill>
                  <a:srgbClr val="5F5F5F"/>
                </a:solidFill>
                <a:latin typeface="Gulim"/>
              </a:rPr>
              <a:t>. https://www.movebuddha.com/blog/moving-industry-statistics/</a:t>
            </a:r>
            <a:endParaRPr lang="en-US" sz="1200" b="0" strike="noStrike" spc="-1" dirty="0">
              <a:latin typeface="Arial"/>
            </a:endParaRPr>
          </a:p>
          <a:p>
            <a:pPr marL="343080" indent="-342720">
              <a:lnSpc>
                <a:spcPct val="150000"/>
              </a:lnSpc>
              <a:buClr>
                <a:srgbClr val="5F5F5F"/>
              </a:buClr>
              <a:buFont typeface="Arial"/>
              <a:buChar char="•"/>
            </a:pPr>
            <a:r>
              <a:rPr lang="en-US" sz="1200" b="0" strike="noStrike" spc="-1" dirty="0">
                <a:solidFill>
                  <a:srgbClr val="5F5F5F"/>
                </a:solidFill>
                <a:latin typeface="Gulim"/>
              </a:rPr>
              <a:t>Nat and Friends. (2017, April 18). Google Earth’s Incredible 3D Imagery, Explained. YouTube. https://www.youtube.com/watch?v=suo_aUTUpps&amp;feature=youtu.be</a:t>
            </a:r>
            <a:endParaRPr lang="en-US" sz="1200" b="0" strike="noStrike" spc="-1" dirty="0">
              <a:latin typeface="Arial"/>
            </a:endParaRPr>
          </a:p>
          <a:p>
            <a:pPr marL="343080" indent="-342720">
              <a:lnSpc>
                <a:spcPct val="150000"/>
              </a:lnSpc>
              <a:buClr>
                <a:srgbClr val="5F5F5F"/>
              </a:buClr>
              <a:buFont typeface="Arial"/>
              <a:buChar char="•"/>
            </a:pPr>
            <a:r>
              <a:rPr lang="en-US" sz="1200" b="0" strike="noStrike" spc="-1" dirty="0">
                <a:solidFill>
                  <a:srgbClr val="5F5F5F"/>
                </a:solidFill>
                <a:latin typeface="Gulim"/>
              </a:rPr>
              <a:t>Collins, T. (2018, April 20). A Look Into Photogrammetry and Video Games - Tiger Collins. Medium. https://medium.com/@homicidalnacho/a-look-into-photogrammetry-and-video-games-71d602f51c31</a:t>
            </a:r>
            <a:br>
              <a:rPr dirty="0"/>
            </a:br>
            <a:r>
              <a:rPr lang="en-US" sz="1200" b="0" strike="noStrike" spc="-1" dirty="0">
                <a:solidFill>
                  <a:srgbClr val="5F5F5F"/>
                </a:solidFill>
                <a:latin typeface="Gulim"/>
              </a:rPr>
              <a:t> </a:t>
            </a:r>
            <a:endParaRPr lang="en-US" sz="1200" b="0" strike="noStrike" spc="-1" dirty="0">
              <a:latin typeface="Arial"/>
            </a:endParaRPr>
          </a:p>
          <a:p>
            <a:pPr>
              <a:lnSpc>
                <a:spcPct val="150000"/>
              </a:lnSpc>
            </a:pPr>
            <a:endParaRPr lang="en-US" sz="1200" b="0" strike="noStrike" spc="-1" dirty="0">
              <a:latin typeface="Arial"/>
            </a:endParaRPr>
          </a:p>
          <a:p>
            <a:pPr>
              <a:lnSpc>
                <a:spcPct val="150000"/>
              </a:lnSpc>
            </a:pPr>
            <a:endParaRPr lang="en-US" sz="1200" b="0" strike="noStrike" spc="-1" dirty="0">
              <a:latin typeface="Arial"/>
            </a:endParaRPr>
          </a:p>
        </p:txBody>
      </p:sp>
      <p:sp>
        <p:nvSpPr>
          <p:cNvPr id="796" name="TextShape 5"/>
          <p:cNvSpPr txBox="1"/>
          <p:nvPr/>
        </p:nvSpPr>
        <p:spPr>
          <a:xfrm>
            <a:off x="838080" y="6311880"/>
            <a:ext cx="2742840" cy="545760"/>
          </a:xfrm>
          <a:prstGeom prst="rect">
            <a:avLst/>
          </a:prstGeom>
          <a:noFill/>
          <a:ln>
            <a:noFill/>
          </a:ln>
        </p:spPr>
        <p:txBody>
          <a:bodyPr anchor="ctr">
            <a:noAutofit/>
          </a:bodyPr>
          <a:lstStyle/>
          <a:p>
            <a:pPr>
              <a:lnSpc>
                <a:spcPct val="100000"/>
              </a:lnSpc>
            </a:pPr>
            <a:fld id="{627B175C-8A96-4D06-BE75-480C43F6630F}" type="datetime1">
              <a:rPr lang="en-US" sz="1200" b="1" strike="noStrike" spc="-1">
                <a:solidFill>
                  <a:srgbClr val="FFFFFF"/>
                </a:solidFill>
                <a:latin typeface="Gulim"/>
              </a:rPr>
              <a:t>10/13/2020</a:t>
            </a:fld>
            <a:endParaRPr lang="en-US" sz="1200" b="0" strike="noStrike" spc="-1">
              <a:latin typeface="Times New Roman"/>
            </a:endParaRPr>
          </a:p>
        </p:txBody>
      </p:sp>
      <p:sp>
        <p:nvSpPr>
          <p:cNvPr id="797" name="TextShape 6"/>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CustomShape 1"/>
          <p:cNvSpPr/>
          <p:nvPr/>
        </p:nvSpPr>
        <p:spPr>
          <a:xfrm>
            <a:off x="1260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99" name="TextShape 2"/>
          <p:cNvSpPr txBox="1"/>
          <p:nvPr/>
        </p:nvSpPr>
        <p:spPr>
          <a:xfrm>
            <a:off x="838080" y="137160"/>
            <a:ext cx="10515240" cy="763920"/>
          </a:xfrm>
          <a:prstGeom prst="rect">
            <a:avLst/>
          </a:prstGeom>
          <a:noFill/>
          <a:ln>
            <a:noFill/>
          </a:ln>
        </p:spPr>
        <p:txBody>
          <a:bodyPr>
            <a:noAutofit/>
          </a:bodyPr>
          <a:lstStyle/>
          <a:p>
            <a:pPr>
              <a:lnSpc>
                <a:spcPct val="90000"/>
              </a:lnSpc>
            </a:pPr>
            <a:r>
              <a:rPr lang="en-US" sz="4400" b="0" strike="noStrike" spc="-1">
                <a:solidFill>
                  <a:srgbClr val="5F5F5F"/>
                </a:solidFill>
                <a:latin typeface="Gulim"/>
              </a:rPr>
              <a:t>Glossary:</a:t>
            </a:r>
            <a:endParaRPr lang="en-US" sz="4400" b="0" strike="noStrike" spc="-1">
              <a:solidFill>
                <a:srgbClr val="FFFFFF"/>
              </a:solidFill>
              <a:latin typeface="Gulim"/>
            </a:endParaRPr>
          </a:p>
        </p:txBody>
      </p:sp>
      <p:sp>
        <p:nvSpPr>
          <p:cNvPr id="800" name="TextShape 3"/>
          <p:cNvSpPr txBox="1"/>
          <p:nvPr/>
        </p:nvSpPr>
        <p:spPr>
          <a:xfrm>
            <a:off x="8610480" y="6311880"/>
            <a:ext cx="2742840" cy="545760"/>
          </a:xfrm>
          <a:prstGeom prst="rect">
            <a:avLst/>
          </a:prstGeom>
          <a:noFill/>
          <a:ln>
            <a:noFill/>
          </a:ln>
        </p:spPr>
        <p:txBody>
          <a:bodyPr>
            <a:noAutofit/>
          </a:bodyPr>
          <a:lstStyle/>
          <a:p>
            <a:pPr algn="r">
              <a:lnSpc>
                <a:spcPct val="100000"/>
              </a:lnSpc>
            </a:pPr>
            <a:fld id="{21F01048-6E1E-4854-A97E-FA1950A506C6}" type="slidenum">
              <a:rPr lang="en-US" sz="1200" b="1" strike="noStrike" spc="-1">
                <a:solidFill>
                  <a:srgbClr val="FFFFFF"/>
                </a:solidFill>
                <a:latin typeface="Gulim"/>
              </a:rPr>
              <a:t>31</a:t>
            </a:fld>
            <a:endParaRPr lang="en-US" sz="1200" b="0" strike="noStrike" spc="-1">
              <a:latin typeface="Times New Roman"/>
            </a:endParaRPr>
          </a:p>
        </p:txBody>
      </p:sp>
      <p:sp>
        <p:nvSpPr>
          <p:cNvPr id="801" name="CustomShape 4"/>
          <p:cNvSpPr/>
          <p:nvPr/>
        </p:nvSpPr>
        <p:spPr>
          <a:xfrm>
            <a:off x="838080" y="1132200"/>
            <a:ext cx="10146960" cy="499320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nSpc>
                <a:spcPct val="90000"/>
              </a:lnSpc>
            </a:pPr>
            <a:r>
              <a:rPr lang="en-US" sz="1400" b="0" strike="noStrike" spc="-1">
                <a:solidFill>
                  <a:srgbClr val="404040"/>
                </a:solidFill>
                <a:latin typeface="Gulim"/>
              </a:rPr>
              <a:t>*All definitions are sourced from Wikipedia</a:t>
            </a:r>
            <a:endParaRPr lang="en-US" sz="1400" b="0" strike="noStrike" spc="-1">
              <a:latin typeface="Arial"/>
            </a:endParaRPr>
          </a:p>
          <a:p>
            <a:pPr>
              <a:lnSpc>
                <a:spcPct val="90000"/>
              </a:lnSpc>
            </a:pPr>
            <a:endParaRPr lang="en-US" sz="1400" b="0" strike="noStrike" spc="-1">
              <a:latin typeface="Arial"/>
            </a:endParaRPr>
          </a:p>
          <a:p>
            <a:pPr>
              <a:lnSpc>
                <a:spcPct val="90000"/>
              </a:lnSpc>
            </a:pPr>
            <a:r>
              <a:rPr lang="en-US" sz="1400" b="1" strike="noStrike" spc="-1">
                <a:solidFill>
                  <a:srgbClr val="404040"/>
                </a:solidFill>
                <a:latin typeface="Gulim"/>
              </a:rPr>
              <a:t>Photogrammetry</a:t>
            </a:r>
            <a:endParaRPr lang="en-US" sz="1400" b="0" strike="noStrike" spc="-1">
              <a:latin typeface="Arial"/>
            </a:endParaRPr>
          </a:p>
          <a:p>
            <a:pPr>
              <a:lnSpc>
                <a:spcPct val="90000"/>
              </a:lnSpc>
            </a:pPr>
            <a:r>
              <a:rPr lang="en-US" sz="1400" b="1" strike="noStrike" spc="-1">
                <a:solidFill>
                  <a:srgbClr val="404040"/>
                </a:solidFill>
                <a:latin typeface="Gulim"/>
              </a:rPr>
              <a:t>	</a:t>
            </a:r>
            <a:r>
              <a:rPr lang="en-US" sz="1400" b="0" strike="noStrike" spc="-1">
                <a:solidFill>
                  <a:srgbClr val="404040"/>
                </a:solidFill>
                <a:latin typeface="Gulim"/>
              </a:rPr>
              <a:t>Photogrammetry is the science and technology of obtaining reliable information about physical objects and the environment through the process of recording, measuring and interpreting photographic images and patterns of electromagnetic radiant imagery and other phenomena.</a:t>
            </a:r>
            <a:endParaRPr lang="en-US" sz="1400" b="0" strike="noStrike" spc="-1">
              <a:latin typeface="Arial"/>
            </a:endParaRPr>
          </a:p>
          <a:p>
            <a:pPr>
              <a:lnSpc>
                <a:spcPct val="90000"/>
              </a:lnSpc>
            </a:pPr>
            <a:r>
              <a:rPr lang="en-US" sz="1400" b="0" strike="noStrike" spc="-1">
                <a:solidFill>
                  <a:srgbClr val="404040"/>
                </a:solidFill>
                <a:latin typeface="Gulim"/>
              </a:rPr>
              <a:t> </a:t>
            </a:r>
            <a:endParaRPr lang="en-US" sz="1400" b="0" strike="noStrike" spc="-1">
              <a:latin typeface="Arial"/>
            </a:endParaRPr>
          </a:p>
          <a:p>
            <a:pPr>
              <a:lnSpc>
                <a:spcPct val="90000"/>
              </a:lnSpc>
            </a:pPr>
            <a:r>
              <a:rPr lang="en-US" sz="1400" b="1" strike="noStrike" spc="-1">
                <a:solidFill>
                  <a:srgbClr val="404040"/>
                </a:solidFill>
                <a:latin typeface="Gulim"/>
              </a:rPr>
              <a:t>Algorithm	</a:t>
            </a:r>
            <a:endParaRPr lang="en-US" sz="1400" b="0" strike="noStrike" spc="-1">
              <a:latin typeface="Arial"/>
            </a:endParaRPr>
          </a:p>
          <a:p>
            <a:pPr>
              <a:lnSpc>
                <a:spcPct val="90000"/>
              </a:lnSpc>
            </a:pPr>
            <a:r>
              <a:rPr lang="en-US" sz="1400" b="0" strike="noStrike" spc="-1">
                <a:solidFill>
                  <a:srgbClr val="404040"/>
                </a:solidFill>
                <a:latin typeface="Gulim"/>
              </a:rPr>
              <a:t>A finite sequence of well-defined, computer-implementable instructions, typically to solve a class of problems or to perform a computation.</a:t>
            </a:r>
            <a:endParaRPr lang="en-US" sz="1400" b="0" strike="noStrike" spc="-1">
              <a:latin typeface="Arial"/>
            </a:endParaRPr>
          </a:p>
          <a:p>
            <a:pPr>
              <a:lnSpc>
                <a:spcPct val="90000"/>
              </a:lnSpc>
            </a:pPr>
            <a:r>
              <a:rPr lang="en-US" sz="1400" b="0" strike="noStrike" spc="-1">
                <a:solidFill>
                  <a:srgbClr val="404040"/>
                </a:solidFill>
                <a:latin typeface="Gulim"/>
              </a:rPr>
              <a:t> </a:t>
            </a:r>
            <a:endParaRPr lang="en-US" sz="1400" b="0" strike="noStrike" spc="-1">
              <a:latin typeface="Arial"/>
            </a:endParaRPr>
          </a:p>
          <a:p>
            <a:pPr>
              <a:lnSpc>
                <a:spcPct val="90000"/>
              </a:lnSpc>
            </a:pPr>
            <a:r>
              <a:rPr lang="en-US" sz="1400" b="1" strike="noStrike" spc="-1">
                <a:solidFill>
                  <a:srgbClr val="404040"/>
                </a:solidFill>
                <a:latin typeface="Gulim"/>
              </a:rPr>
              <a:t>Professional movers</a:t>
            </a:r>
            <a:endParaRPr lang="en-US" sz="1400" b="0" strike="noStrike" spc="-1">
              <a:latin typeface="Arial"/>
            </a:endParaRPr>
          </a:p>
          <a:p>
            <a:pPr>
              <a:lnSpc>
                <a:spcPct val="90000"/>
              </a:lnSpc>
            </a:pPr>
            <a:r>
              <a:rPr lang="en-US" sz="1400" b="1" strike="noStrike" spc="-1">
                <a:solidFill>
                  <a:srgbClr val="404040"/>
                </a:solidFill>
                <a:latin typeface="Gulim"/>
              </a:rPr>
              <a:t>	</a:t>
            </a:r>
            <a:r>
              <a:rPr lang="en-US" sz="1400" b="0" strike="noStrike" spc="-1">
                <a:solidFill>
                  <a:srgbClr val="404040"/>
                </a:solidFill>
                <a:latin typeface="Gulim"/>
              </a:rPr>
              <a:t>Professionals who move all your belongings for you from one place to another.</a:t>
            </a:r>
            <a:endParaRPr lang="en-US" sz="1400" b="0" strike="noStrike" spc="-1">
              <a:latin typeface="Arial"/>
            </a:endParaRPr>
          </a:p>
          <a:p>
            <a:pPr>
              <a:lnSpc>
                <a:spcPct val="90000"/>
              </a:lnSpc>
            </a:pPr>
            <a:r>
              <a:rPr lang="en-US" sz="1400" b="0" strike="noStrike" spc="-1">
                <a:solidFill>
                  <a:srgbClr val="404040"/>
                </a:solidFill>
                <a:latin typeface="Gulim"/>
              </a:rPr>
              <a:t> </a:t>
            </a:r>
            <a:endParaRPr lang="en-US" sz="1400" b="0" strike="noStrike" spc="-1">
              <a:latin typeface="Arial"/>
            </a:endParaRPr>
          </a:p>
          <a:p>
            <a:pPr>
              <a:lnSpc>
                <a:spcPct val="90000"/>
              </a:lnSpc>
            </a:pPr>
            <a:r>
              <a:rPr lang="en-US" sz="1400" b="1" strike="noStrike" spc="-1">
                <a:solidFill>
                  <a:srgbClr val="404040"/>
                </a:solidFill>
                <a:latin typeface="Gulim"/>
              </a:rPr>
              <a:t>Packing problems</a:t>
            </a:r>
            <a:endParaRPr lang="en-US" sz="1400" b="0" strike="noStrike" spc="-1">
              <a:latin typeface="Arial"/>
            </a:endParaRPr>
          </a:p>
          <a:p>
            <a:pPr>
              <a:lnSpc>
                <a:spcPct val="90000"/>
              </a:lnSpc>
            </a:pPr>
            <a:r>
              <a:rPr lang="en-US" sz="1400" b="1" strike="noStrike" spc="-1">
                <a:solidFill>
                  <a:srgbClr val="404040"/>
                </a:solidFill>
                <a:latin typeface="Gulim"/>
              </a:rPr>
              <a:t>	</a:t>
            </a:r>
            <a:r>
              <a:rPr lang="en-US" sz="1400" b="0" strike="noStrike" spc="-1">
                <a:solidFill>
                  <a:srgbClr val="404040"/>
                </a:solidFill>
                <a:latin typeface="Gulim"/>
              </a:rPr>
              <a:t>Are a class of optimization problems in mathematics that involve attempting to pack objects together into containers. The goal is to either pack a single container as densely as possible or pack all objects using as few containers as possible.</a:t>
            </a:r>
            <a:endParaRPr lang="en-US" sz="1400" b="0" strike="noStrike" spc="-1">
              <a:latin typeface="Arial"/>
            </a:endParaRPr>
          </a:p>
          <a:p>
            <a:pPr>
              <a:lnSpc>
                <a:spcPct val="90000"/>
              </a:lnSpc>
            </a:pPr>
            <a:r>
              <a:rPr lang="en-US" sz="1400" b="0" strike="noStrike" spc="-1">
                <a:solidFill>
                  <a:srgbClr val="404040"/>
                </a:solidFill>
                <a:latin typeface="Gulim"/>
              </a:rPr>
              <a:t> </a:t>
            </a:r>
            <a:endParaRPr lang="en-US" sz="1400" b="0" strike="noStrike" spc="-1">
              <a:latin typeface="Arial"/>
            </a:endParaRPr>
          </a:p>
          <a:p>
            <a:pPr>
              <a:lnSpc>
                <a:spcPct val="90000"/>
              </a:lnSpc>
            </a:pPr>
            <a:r>
              <a:rPr lang="en-US" sz="1400" b="0" strike="noStrike" spc="-1">
                <a:solidFill>
                  <a:srgbClr val="404040"/>
                </a:solidFill>
                <a:latin typeface="Gulim"/>
              </a:rPr>
              <a:t> </a:t>
            </a:r>
            <a:endParaRPr lang="en-US" sz="1400" b="0" strike="noStrike" spc="-1">
              <a:latin typeface="Arial"/>
            </a:endParaRPr>
          </a:p>
          <a:p>
            <a:pPr>
              <a:lnSpc>
                <a:spcPct val="150000"/>
              </a:lnSpc>
            </a:pPr>
            <a:endParaRPr lang="en-US" sz="1400" b="0" strike="noStrike" spc="-1">
              <a:latin typeface="Arial"/>
            </a:endParaRPr>
          </a:p>
        </p:txBody>
      </p:sp>
      <p:sp>
        <p:nvSpPr>
          <p:cNvPr id="802" name="TextShape 5"/>
          <p:cNvSpPr txBox="1"/>
          <p:nvPr/>
        </p:nvSpPr>
        <p:spPr>
          <a:xfrm>
            <a:off x="838080" y="6311880"/>
            <a:ext cx="2742840" cy="545760"/>
          </a:xfrm>
          <a:prstGeom prst="rect">
            <a:avLst/>
          </a:prstGeom>
          <a:noFill/>
          <a:ln>
            <a:noFill/>
          </a:ln>
        </p:spPr>
        <p:txBody>
          <a:bodyPr anchor="ctr">
            <a:noAutofit/>
          </a:bodyPr>
          <a:lstStyle/>
          <a:p>
            <a:pPr>
              <a:lnSpc>
                <a:spcPct val="100000"/>
              </a:lnSpc>
            </a:pPr>
            <a:fld id="{ED011CE0-50D1-4C72-A8BC-96838631A3AD}" type="datetime1">
              <a:rPr lang="en-US" sz="1200" b="1" strike="noStrike" spc="-1">
                <a:solidFill>
                  <a:srgbClr val="FFFFFF"/>
                </a:solidFill>
                <a:latin typeface="Gulim"/>
              </a:rPr>
              <a:t>10/13/2020</a:t>
            </a:fld>
            <a:endParaRPr lang="en-US" sz="1200" b="0" strike="noStrike" spc="-1">
              <a:latin typeface="Times New Roman"/>
            </a:endParaRPr>
          </a:p>
        </p:txBody>
      </p:sp>
      <p:sp>
        <p:nvSpPr>
          <p:cNvPr id="803" name="TextShape 6"/>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TextShape 1"/>
          <p:cNvSpPr txBox="1"/>
          <p:nvPr/>
        </p:nvSpPr>
        <p:spPr>
          <a:xfrm>
            <a:off x="838080" y="967680"/>
            <a:ext cx="4829040" cy="4922280"/>
          </a:xfrm>
          <a:prstGeom prst="rect">
            <a:avLst/>
          </a:prstGeom>
          <a:noFill/>
          <a:ln>
            <a:noFill/>
          </a:ln>
        </p:spPr>
        <p:txBody>
          <a:bodyPr anchor="ctr">
            <a:norm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1" normalizeH="0" baseline="0" noProof="0">
                <a:ln>
                  <a:noFill/>
                </a:ln>
                <a:solidFill>
                  <a:srgbClr val="FFFFFF"/>
                </a:solidFill>
                <a:effectLst/>
                <a:uLnTx/>
                <a:uFillTx/>
                <a:latin typeface="Gulim"/>
              </a:rPr>
              <a:t>“Do It Yourself” movers lack the expert knowledge required to handle the logistics of their move.</a:t>
            </a:r>
          </a:p>
        </p:txBody>
      </p:sp>
      <p:sp>
        <p:nvSpPr>
          <p:cNvPr id="593" name="TextShape 2"/>
          <p:cNvSpPr txBox="1"/>
          <p:nvPr/>
        </p:nvSpPr>
        <p:spPr>
          <a:xfrm>
            <a:off x="838080" y="6311880"/>
            <a:ext cx="2742840" cy="545760"/>
          </a:xfrm>
          <a:prstGeom prst="rect">
            <a:avLst/>
          </a:prstGeom>
          <a:noFill/>
          <a:ln>
            <a:noFill/>
          </a:ln>
        </p:spPr>
        <p:txBody>
          <a:bodyPr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9A7527E-F51D-41E8-B51B-4BB2993DA742}" type="datetime1">
              <a:rPr kumimoji="0" lang="en-US" sz="1200" b="1" i="0" u="none" strike="noStrike" kern="1200" cap="none" spc="-1" normalizeH="0" baseline="0" noProof="0">
                <a:ln>
                  <a:noFill/>
                </a:ln>
                <a:solidFill>
                  <a:srgbClr val="FFFFFF"/>
                </a:solidFill>
                <a:effectLst/>
                <a:uLnTx/>
                <a:uFillTx/>
                <a:latin typeface="Gulim"/>
              </a:rPr>
              <a:pPr marL="0" marR="0" lvl="0" indent="0" algn="l" defTabSz="914400" rtl="0" eaLnBrk="1" fontAlgn="auto" latinLnBrk="0" hangingPunct="1">
                <a:lnSpc>
                  <a:spcPct val="100000"/>
                </a:lnSpc>
                <a:spcBef>
                  <a:spcPts val="0"/>
                </a:spcBef>
                <a:spcAft>
                  <a:spcPts val="0"/>
                </a:spcAft>
                <a:buClrTx/>
                <a:buSzTx/>
                <a:buFontTx/>
                <a:buNone/>
                <a:tabLst/>
                <a:defRPr/>
              </a:pPr>
              <a:t>10/13/2020</a:t>
            </a:fld>
            <a:endParaRPr kumimoji="0" lang="en-US" sz="1200" b="0" i="0" u="none" strike="noStrike" kern="1200" cap="none" spc="-1" normalizeH="0" baseline="0" noProof="0">
              <a:ln>
                <a:noFill/>
              </a:ln>
              <a:solidFill>
                <a:prstClr val="black"/>
              </a:solidFill>
              <a:effectLst/>
              <a:uLnTx/>
              <a:uFillTx/>
              <a:latin typeface="Times New Roman"/>
            </a:endParaRPr>
          </a:p>
        </p:txBody>
      </p:sp>
      <p:sp>
        <p:nvSpPr>
          <p:cNvPr id="594" name="TextShape 3"/>
          <p:cNvSpPr txBox="1"/>
          <p:nvPr/>
        </p:nvSpPr>
        <p:spPr>
          <a:xfrm>
            <a:off x="4038480" y="6311880"/>
            <a:ext cx="4114440" cy="545760"/>
          </a:xfrm>
          <a:prstGeom prst="rect">
            <a:avLst/>
          </a:prstGeom>
          <a:noFill/>
          <a:ln>
            <a:noFill/>
          </a:ln>
        </p:spPr>
        <p:txBody>
          <a:bodyPr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 normalizeH="0" baseline="0" noProof="0">
                <a:ln>
                  <a:noFill/>
                </a:ln>
                <a:solidFill>
                  <a:srgbClr val="FFFFFF"/>
                </a:solidFill>
                <a:effectLst/>
                <a:uLnTx/>
                <a:uFillTx/>
                <a:latin typeface="Gulim"/>
              </a:rPr>
              <a:t>CS 410 – Team Yellow – Load.In – Feasibility </a:t>
            </a:r>
            <a:endParaRPr kumimoji="0" lang="en-US" sz="1200" b="0" i="0" u="none" strike="noStrike" kern="1200" cap="none" spc="-1" normalizeH="0" baseline="0" noProof="0">
              <a:ln>
                <a:noFill/>
              </a:ln>
              <a:solidFill>
                <a:prstClr val="black"/>
              </a:solidFill>
              <a:effectLst/>
              <a:uLnTx/>
              <a:uFillTx/>
              <a:latin typeface="Times New Roman"/>
            </a:endParaRPr>
          </a:p>
        </p:txBody>
      </p:sp>
      <p:sp>
        <p:nvSpPr>
          <p:cNvPr id="595" name="TextShape 4"/>
          <p:cNvSpPr txBox="1"/>
          <p:nvPr/>
        </p:nvSpPr>
        <p:spPr>
          <a:xfrm>
            <a:off x="8610480" y="6311880"/>
            <a:ext cx="2742840" cy="545760"/>
          </a:xfrm>
          <a:prstGeom prst="rect">
            <a:avLst/>
          </a:prstGeom>
          <a:noFill/>
          <a:ln>
            <a:noFill/>
          </a:ln>
        </p:spPr>
        <p:txBody>
          <a:bodyPr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C0C270-D885-4565-825C-B5BDBDB0ADE9}" type="slidenum">
              <a:rPr kumimoji="0" lang="en-US" sz="1200" b="1" i="0" u="none" strike="noStrike" kern="1200" cap="none" spc="-1" normalizeH="0" baseline="0" noProof="0">
                <a:ln>
                  <a:noFill/>
                </a:ln>
                <a:solidFill>
                  <a:srgbClr val="FFFFFF"/>
                </a:solidFill>
                <a:effectLst/>
                <a:uLnTx/>
                <a:uFillTx/>
                <a:latin typeface="Gulim"/>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1" normalizeH="0" baseline="0" noProof="0">
              <a:ln>
                <a:noFill/>
              </a:ln>
              <a:solidFill>
                <a:prstClr val="black"/>
              </a:solidFill>
              <a:effectLst/>
              <a:uLnTx/>
              <a:uFillTx/>
              <a:latin typeface="Times New Roman"/>
            </a:endParaRPr>
          </a:p>
        </p:txBody>
      </p:sp>
      <p:sp>
        <p:nvSpPr>
          <p:cNvPr id="596" name="TextShape 5"/>
          <p:cNvSpPr txBox="1"/>
          <p:nvPr/>
        </p:nvSpPr>
        <p:spPr>
          <a:xfrm>
            <a:off x="838080" y="1825560"/>
            <a:ext cx="5041440" cy="4350960"/>
          </a:xfrm>
          <a:prstGeom prst="rect">
            <a:avLst/>
          </a:prstGeom>
          <a:noFill/>
          <a:ln>
            <a:noFill/>
          </a:ln>
        </p:spPr>
        <p:txBody>
          <a:bodyP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1" normalizeH="0" baseline="0" noProof="0" dirty="0">
              <a:ln>
                <a:noFill/>
              </a:ln>
              <a:solidFill>
                <a:srgbClr val="FFFFFF"/>
              </a:solidFill>
              <a:effectLst/>
              <a:uLnTx/>
              <a:uFillTx/>
              <a:latin typeface="Gulim"/>
            </a:endParaRPr>
          </a:p>
        </p:txBody>
      </p:sp>
      <p:pic>
        <p:nvPicPr>
          <p:cNvPr id="597" name="Picture 4" descr="people laying under cardboard boxes in a room holding up a help sign"/>
          <p:cNvPicPr/>
          <p:nvPr/>
        </p:nvPicPr>
        <p:blipFill>
          <a:blip r:embed="rId3"/>
          <a:stretch/>
        </p:blipFill>
        <p:spPr>
          <a:xfrm>
            <a:off x="5880240" y="1485720"/>
            <a:ext cx="5829120" cy="3885840"/>
          </a:xfrm>
          <a:prstGeom prst="rect">
            <a:avLst/>
          </a:prstGeom>
          <a:ln>
            <a:noFill/>
          </a:ln>
        </p:spPr>
      </p:pic>
      <p:sp>
        <p:nvSpPr>
          <p:cNvPr id="598" name="CustomShape 6"/>
          <p:cNvSpPr/>
          <p:nvPr/>
        </p:nvSpPr>
        <p:spPr>
          <a:xfrm>
            <a:off x="6172200" y="5758560"/>
            <a:ext cx="572328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sng" strike="noStrike" kern="1200" cap="none" spc="-1" normalizeH="0" baseline="0" noProof="0">
                <a:ln>
                  <a:noFill/>
                </a:ln>
                <a:solidFill>
                  <a:srgbClr val="FFFFFF"/>
                </a:solidFill>
                <a:effectLst/>
                <a:uLnTx/>
                <a:uFillTx/>
                <a:latin typeface="Gulim"/>
                <a:hlinkClick r:id="rId4"/>
              </a:rPr>
              <a:t>This Photo</a:t>
            </a:r>
            <a:r>
              <a:rPr kumimoji="0" lang="en-US" sz="900" b="0" i="0" u="none" strike="noStrike" kern="1200" cap="none" spc="-1" normalizeH="0" baseline="0" noProof="0">
                <a:ln>
                  <a:noFill/>
                </a:ln>
                <a:solidFill>
                  <a:srgbClr val="FFFFFF"/>
                </a:solidFill>
                <a:effectLst/>
                <a:uLnTx/>
                <a:uFillTx/>
                <a:latin typeface="Gulim"/>
              </a:rPr>
              <a:t> by Unknown Author is licensed under </a:t>
            </a:r>
            <a:r>
              <a:rPr kumimoji="0" lang="en-US" sz="900" b="0" i="0" u="sng" strike="noStrike" kern="1200" cap="none" spc="-1" normalizeH="0" baseline="0" noProof="0">
                <a:ln>
                  <a:noFill/>
                </a:ln>
                <a:solidFill>
                  <a:srgbClr val="FFFFFF"/>
                </a:solidFill>
                <a:effectLst/>
                <a:uLnTx/>
                <a:uFillTx/>
                <a:latin typeface="Gulim"/>
                <a:hlinkClick r:id="rId5"/>
              </a:rPr>
              <a:t>CC BY</a:t>
            </a:r>
            <a:endParaRPr kumimoji="0" lang="en-US" sz="9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2740137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TextShape 1"/>
          <p:cNvSpPr txBox="1"/>
          <p:nvPr/>
        </p:nvSpPr>
        <p:spPr>
          <a:xfrm>
            <a:off x="462224" y="1091880"/>
            <a:ext cx="11244105" cy="4922280"/>
          </a:xfrm>
          <a:prstGeom prst="rect">
            <a:avLst/>
          </a:prstGeom>
          <a:noFill/>
          <a:ln>
            <a:noFill/>
          </a:ln>
        </p:spPr>
        <p:txBody>
          <a:bodyPr anchor="ctr">
            <a:normAutofit/>
          </a:bodyPr>
          <a:lstStyle/>
          <a:p>
            <a:pPr marL="457200" indent="-457200">
              <a:lnSpc>
                <a:spcPct val="90000"/>
              </a:lnSpc>
              <a:buFont typeface="Arial" panose="020B0604020202020204" pitchFamily="34" charset="0"/>
              <a:buChar char="•"/>
            </a:pPr>
            <a:r>
              <a:rPr lang="en-US" sz="3200" spc="-1" dirty="0">
                <a:solidFill>
                  <a:srgbClr val="FFFFFF"/>
                </a:solidFill>
                <a:latin typeface="Gulim"/>
              </a:rPr>
              <a:t>Professional movers reduces the time but increases cost </a:t>
            </a:r>
          </a:p>
          <a:p>
            <a:pPr marL="457200" indent="-457200">
              <a:lnSpc>
                <a:spcPct val="90000"/>
              </a:lnSpc>
              <a:buFont typeface="Arial" panose="020B0604020202020204" pitchFamily="34" charset="0"/>
              <a:buChar char="•"/>
            </a:pPr>
            <a:endParaRPr lang="en-US" sz="3200" spc="-1" dirty="0">
              <a:solidFill>
                <a:srgbClr val="FFFFFF"/>
              </a:solidFill>
              <a:latin typeface="Gulim"/>
            </a:endParaRPr>
          </a:p>
          <a:p>
            <a:pPr marL="457200" indent="-457200">
              <a:lnSpc>
                <a:spcPct val="90000"/>
              </a:lnSpc>
              <a:buFont typeface="Arial" panose="020B0604020202020204" pitchFamily="34" charset="0"/>
              <a:buChar char="•"/>
            </a:pPr>
            <a:r>
              <a:rPr lang="en-US" sz="3200" spc="-1" dirty="0">
                <a:solidFill>
                  <a:srgbClr val="FFFFFF"/>
                </a:solidFill>
                <a:latin typeface="Gulim"/>
              </a:rPr>
              <a:t>DIY reduces the cost but decreases efficiency</a:t>
            </a:r>
          </a:p>
          <a:p>
            <a:pPr marL="457200" indent="-457200">
              <a:lnSpc>
                <a:spcPct val="90000"/>
              </a:lnSpc>
              <a:buFont typeface="Arial" panose="020B0604020202020204" pitchFamily="34" charset="0"/>
              <a:buChar char="•"/>
            </a:pPr>
            <a:endParaRPr lang="en-US" sz="3200" b="1" spc="-1" dirty="0">
              <a:solidFill>
                <a:srgbClr val="FFFFFF"/>
              </a:solidFill>
              <a:latin typeface="Gulim"/>
            </a:endParaRPr>
          </a:p>
          <a:p>
            <a:pPr>
              <a:lnSpc>
                <a:spcPct val="90000"/>
              </a:lnSpc>
            </a:pPr>
            <a:r>
              <a:rPr lang="en-US" sz="4000" b="1" spc="-1" dirty="0">
                <a:solidFill>
                  <a:srgbClr val="FFFFFF"/>
                </a:solidFill>
                <a:latin typeface="Gulim"/>
              </a:rPr>
              <a:t>This is where Load.in Comes in</a:t>
            </a:r>
            <a:endParaRPr lang="en-US" sz="4000" b="1" strike="noStrike" spc="-1" dirty="0">
              <a:solidFill>
                <a:srgbClr val="FFFFFF"/>
              </a:solidFill>
              <a:latin typeface="Gulim"/>
            </a:endParaRPr>
          </a:p>
        </p:txBody>
      </p:sp>
      <p:sp>
        <p:nvSpPr>
          <p:cNvPr id="593"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89A7527E-F51D-41E8-B51B-4BB2993DA742}" type="datetime1">
              <a:rPr lang="en-US" sz="1200" b="1" strike="noStrike" spc="-1">
                <a:solidFill>
                  <a:srgbClr val="FFFFFF"/>
                </a:solidFill>
                <a:latin typeface="Gulim"/>
              </a:rPr>
              <a:t>10/13/2020</a:t>
            </a:fld>
            <a:endParaRPr lang="en-US" sz="1200" b="0" strike="noStrike" spc="-1">
              <a:latin typeface="Times New Roman"/>
            </a:endParaRPr>
          </a:p>
        </p:txBody>
      </p:sp>
      <p:sp>
        <p:nvSpPr>
          <p:cNvPr id="594"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595"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63C0C270-D885-4565-825C-B5BDBDB0ADE9}" type="slidenum">
              <a:rPr lang="en-US" sz="1200" b="1" strike="noStrike" spc="-1">
                <a:solidFill>
                  <a:srgbClr val="FFFFFF"/>
                </a:solidFill>
                <a:latin typeface="Gulim"/>
              </a:rPr>
              <a:t>5</a:t>
            </a:fld>
            <a:endParaRPr lang="en-US" sz="1200" b="0" strike="noStrike" spc="-1">
              <a:latin typeface="Times New Roman"/>
            </a:endParaRPr>
          </a:p>
        </p:txBody>
      </p:sp>
      <p:sp>
        <p:nvSpPr>
          <p:cNvPr id="2" name="TextBox 1">
            <a:extLst>
              <a:ext uri="{FF2B5EF4-FFF2-40B4-BE49-F238E27FC236}">
                <a16:creationId xmlns:a16="http://schemas.microsoft.com/office/drawing/2014/main" id="{239C48DD-37FA-448C-B423-A962A15FF7DD}"/>
              </a:ext>
            </a:extLst>
          </p:cNvPr>
          <p:cNvSpPr txBox="1"/>
          <p:nvPr/>
        </p:nvSpPr>
        <p:spPr>
          <a:xfrm>
            <a:off x="838080" y="584048"/>
            <a:ext cx="10211331" cy="1015663"/>
          </a:xfrm>
          <a:prstGeom prst="rect">
            <a:avLst/>
          </a:prstGeom>
          <a:noFill/>
        </p:spPr>
        <p:txBody>
          <a:bodyPr wrap="square" rtlCol="0">
            <a:spAutoFit/>
          </a:bodyPr>
          <a:lstStyle/>
          <a:p>
            <a:r>
              <a:rPr lang="en-US" sz="6000" spc="-1" dirty="0">
                <a:solidFill>
                  <a:srgbClr val="FFFFFF"/>
                </a:solidFill>
                <a:latin typeface="Gulim"/>
              </a:rPr>
              <a:t>Do it Yourself Moving</a:t>
            </a:r>
            <a:endParaRPr lang="en-US" sz="4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TextShape 1"/>
          <p:cNvSpPr txBox="1"/>
          <p:nvPr/>
        </p:nvSpPr>
        <p:spPr>
          <a:xfrm>
            <a:off x="838080" y="365040"/>
            <a:ext cx="10515240" cy="539280"/>
          </a:xfrm>
          <a:prstGeom prst="rect">
            <a:avLst/>
          </a:prstGeom>
          <a:noFill/>
          <a:ln>
            <a:noFill/>
          </a:ln>
        </p:spPr>
        <p:txBody>
          <a:bodyPr anchor="ctr">
            <a:normAutofit fontScale="84500" lnSpcReduction="20000"/>
          </a:bodyPr>
          <a:lstStyle/>
          <a:p>
            <a:pPr algn="ctr">
              <a:lnSpc>
                <a:spcPct val="90000"/>
              </a:lnSpc>
            </a:pPr>
            <a:r>
              <a:rPr lang="en-US" sz="4400" b="0" strike="noStrike" spc="-1">
                <a:solidFill>
                  <a:srgbClr val="6DD1A1"/>
                </a:solidFill>
                <a:latin typeface="Gulim"/>
              </a:rPr>
              <a:t>Professional Movers Are Costly</a:t>
            </a:r>
            <a:endParaRPr lang="en-US" sz="4400" b="0" strike="noStrike" spc="-1">
              <a:solidFill>
                <a:srgbClr val="000000"/>
              </a:solidFill>
              <a:latin typeface="Gulim"/>
            </a:endParaRPr>
          </a:p>
        </p:txBody>
      </p:sp>
      <p:sp>
        <p:nvSpPr>
          <p:cNvPr id="600"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F9719933-1C2E-49F1-8567-C024D535272B}" type="datetime1">
              <a:rPr lang="en-US" sz="1200" b="1" strike="noStrike" spc="-1">
                <a:solidFill>
                  <a:srgbClr val="FFFFFF"/>
                </a:solidFill>
                <a:latin typeface="Gulim"/>
              </a:rPr>
              <a:t>10/13/2020</a:t>
            </a:fld>
            <a:endParaRPr lang="en-US" sz="1200" b="0" strike="noStrike" spc="-1">
              <a:latin typeface="Times New Roman"/>
            </a:endParaRPr>
          </a:p>
        </p:txBody>
      </p:sp>
      <p:sp>
        <p:nvSpPr>
          <p:cNvPr id="601"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02"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AE9BA5DF-3F5C-44AD-BEAF-843ADA56F0B4}" type="slidenum">
              <a:rPr lang="en-US" sz="1200" b="1" strike="noStrike" spc="-1">
                <a:solidFill>
                  <a:srgbClr val="FFFFFF"/>
                </a:solidFill>
                <a:latin typeface="Gulim"/>
              </a:rPr>
              <a:t>6</a:t>
            </a:fld>
            <a:endParaRPr lang="en-US" sz="1200" b="0" strike="noStrike" spc="-1">
              <a:latin typeface="Times New Roman"/>
            </a:endParaRPr>
          </a:p>
        </p:txBody>
      </p:sp>
      <p:graphicFrame>
        <p:nvGraphicFramePr>
          <p:cNvPr id="603" name="Chart 6"/>
          <p:cNvGraphicFramePr/>
          <p:nvPr>
            <p:extLst>
              <p:ext uri="{D42A27DB-BD31-4B8C-83A1-F6EECF244321}">
                <p14:modId xmlns:p14="http://schemas.microsoft.com/office/powerpoint/2010/main" val="493269884"/>
              </p:ext>
            </p:extLst>
          </p:nvPr>
        </p:nvGraphicFramePr>
        <p:xfrm>
          <a:off x="324000" y="1044360"/>
          <a:ext cx="5771880" cy="27428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04" name="Chart 8"/>
          <p:cNvGraphicFramePr/>
          <p:nvPr>
            <p:extLst>
              <p:ext uri="{D42A27DB-BD31-4B8C-83A1-F6EECF244321}">
                <p14:modId xmlns:p14="http://schemas.microsoft.com/office/powerpoint/2010/main" val="3765377622"/>
              </p:ext>
            </p:extLst>
          </p:nvPr>
        </p:nvGraphicFramePr>
        <p:xfrm>
          <a:off x="324000" y="3638520"/>
          <a:ext cx="5771880" cy="274284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05" name="Chart 9"/>
          <p:cNvGraphicFramePr/>
          <p:nvPr>
            <p:extLst>
              <p:ext uri="{D42A27DB-BD31-4B8C-83A1-F6EECF244321}">
                <p14:modId xmlns:p14="http://schemas.microsoft.com/office/powerpoint/2010/main" val="548693914"/>
              </p:ext>
            </p:extLst>
          </p:nvPr>
        </p:nvGraphicFramePr>
        <p:xfrm>
          <a:off x="6377599" y="1299420"/>
          <a:ext cx="5186880" cy="497556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A95D744E-8B15-44E7-97AB-5D507575C4FD}" type="slidenum">
              <a:rPr lang="en-US" sz="1200" b="1" strike="noStrike" spc="-1">
                <a:solidFill>
                  <a:srgbClr val="FFFFFF"/>
                </a:solidFill>
                <a:latin typeface="Gulim"/>
              </a:rPr>
              <a:t>7</a:t>
            </a:fld>
            <a:endParaRPr lang="en-US" sz="1200" b="0" strike="noStrike" spc="-1">
              <a:latin typeface="Times New Roman"/>
            </a:endParaRPr>
          </a:p>
        </p:txBody>
      </p:sp>
      <p:pic>
        <p:nvPicPr>
          <p:cNvPr id="607" name="Picture 5"/>
          <p:cNvPicPr/>
          <p:nvPr/>
        </p:nvPicPr>
        <p:blipFill>
          <a:blip r:embed="rId3"/>
          <a:stretch/>
        </p:blipFill>
        <p:spPr>
          <a:xfrm>
            <a:off x="2895480" y="85680"/>
            <a:ext cx="6400440" cy="6400440"/>
          </a:xfrm>
          <a:prstGeom prst="rect">
            <a:avLst/>
          </a:prstGeom>
          <a:ln>
            <a:noFill/>
          </a:ln>
        </p:spPr>
      </p:pic>
      <p:sp>
        <p:nvSpPr>
          <p:cNvPr id="608"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D24C1325-3ADC-42D8-A323-764C4D278347}" type="datetime1">
              <a:rPr lang="en-US" sz="1200" b="1" strike="noStrike" spc="-1">
                <a:solidFill>
                  <a:srgbClr val="FFFFFF"/>
                </a:solidFill>
                <a:latin typeface="Gulim"/>
              </a:rPr>
              <a:t>10/13/2020</a:t>
            </a:fld>
            <a:endParaRPr lang="en-US" sz="1200" b="0" strike="noStrike" spc="-1">
              <a:latin typeface="Times New Roman"/>
            </a:endParaRPr>
          </a:p>
        </p:txBody>
      </p:sp>
      <p:sp>
        <p:nvSpPr>
          <p:cNvPr id="609"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TextShape 1"/>
          <p:cNvSpPr txBox="1"/>
          <p:nvPr/>
        </p:nvSpPr>
        <p:spPr>
          <a:xfrm>
            <a:off x="762120" y="101160"/>
            <a:ext cx="10515240" cy="1325160"/>
          </a:xfrm>
          <a:prstGeom prst="rect">
            <a:avLst/>
          </a:prstGeom>
          <a:noFill/>
          <a:ln>
            <a:noFill/>
          </a:ln>
        </p:spPr>
        <p:txBody>
          <a:bodyPr anchor="ctr">
            <a:noAutofit/>
          </a:bodyPr>
          <a:lstStyle/>
          <a:p>
            <a:pPr algn="ctr">
              <a:lnSpc>
                <a:spcPct val="90000"/>
              </a:lnSpc>
            </a:pPr>
            <a:r>
              <a:rPr lang="en-US" sz="3200" b="0" strike="noStrike" spc="-1">
                <a:solidFill>
                  <a:srgbClr val="6DD1A1"/>
                </a:solidFill>
                <a:latin typeface="Gulim"/>
              </a:rPr>
              <a:t>Loading can be a major issue</a:t>
            </a:r>
            <a:endParaRPr lang="en-US" sz="3200" b="0" strike="noStrike" spc="-1">
              <a:solidFill>
                <a:srgbClr val="000000"/>
              </a:solidFill>
              <a:latin typeface="Gulim"/>
            </a:endParaRPr>
          </a:p>
        </p:txBody>
      </p:sp>
      <p:sp>
        <p:nvSpPr>
          <p:cNvPr id="611" name="TextShape 2"/>
          <p:cNvSpPr txBox="1"/>
          <p:nvPr/>
        </p:nvSpPr>
        <p:spPr>
          <a:xfrm>
            <a:off x="838080" y="1825560"/>
            <a:ext cx="5181120" cy="4350960"/>
          </a:xfrm>
          <a:prstGeom prst="rect">
            <a:avLst/>
          </a:prstGeom>
          <a:noFill/>
          <a:ln>
            <a:noFill/>
          </a:ln>
        </p:spPr>
        <p:txBody>
          <a:bodyPr>
            <a:noAutofit/>
          </a:bodyPr>
          <a:lstStyle/>
          <a:p>
            <a:pPr marL="228600" indent="-228240">
              <a:lnSpc>
                <a:spcPct val="90000"/>
              </a:lnSpc>
              <a:spcBef>
                <a:spcPts val="1001"/>
              </a:spcBef>
              <a:buClr>
                <a:srgbClr val="6DD1A1"/>
              </a:buClr>
              <a:buFont typeface="Arial"/>
              <a:buChar char="•"/>
            </a:pPr>
            <a:r>
              <a:rPr lang="en-US" sz="2800" b="0" strike="noStrike" spc="-1">
                <a:solidFill>
                  <a:srgbClr val="6DD1A1"/>
                </a:solidFill>
                <a:latin typeface="Gulim"/>
              </a:rPr>
              <a:t>Poor loading can cause</a:t>
            </a:r>
            <a:endParaRPr lang="en-US" sz="2800" b="0" strike="noStrike" spc="-1">
              <a:solidFill>
                <a:srgbClr val="000000"/>
              </a:solidFill>
              <a:latin typeface="Gulim"/>
            </a:endParaRPr>
          </a:p>
          <a:p>
            <a:pPr marL="685800" lvl="1" indent="-228240">
              <a:lnSpc>
                <a:spcPct val="90000"/>
              </a:lnSpc>
              <a:spcBef>
                <a:spcPts val="499"/>
              </a:spcBef>
              <a:buClr>
                <a:srgbClr val="6DD1A1"/>
              </a:buClr>
              <a:buFont typeface="Arial"/>
              <a:buChar char="•"/>
            </a:pPr>
            <a:r>
              <a:rPr lang="en-US" sz="2400" b="0" strike="noStrike" spc="-1">
                <a:solidFill>
                  <a:srgbClr val="6DD1A1"/>
                </a:solidFill>
                <a:latin typeface="Gulim"/>
              </a:rPr>
              <a:t>Property damage</a:t>
            </a:r>
            <a:endParaRPr lang="en-US" sz="2400" b="0" strike="noStrike" spc="-1">
              <a:solidFill>
                <a:srgbClr val="000000"/>
              </a:solidFill>
              <a:latin typeface="Gulim"/>
            </a:endParaRPr>
          </a:p>
          <a:p>
            <a:pPr marL="685800" lvl="1" indent="-228240">
              <a:lnSpc>
                <a:spcPct val="90000"/>
              </a:lnSpc>
              <a:spcBef>
                <a:spcPts val="499"/>
              </a:spcBef>
              <a:buClr>
                <a:srgbClr val="6DD1A1"/>
              </a:buClr>
              <a:buFont typeface="Arial"/>
              <a:buChar char="•"/>
            </a:pPr>
            <a:r>
              <a:rPr lang="en-US" sz="2400" b="0" strike="noStrike" spc="-1">
                <a:solidFill>
                  <a:srgbClr val="6DD1A1"/>
                </a:solidFill>
                <a:latin typeface="Gulim"/>
              </a:rPr>
              <a:t>Car accidents</a:t>
            </a:r>
            <a:br/>
            <a:br/>
            <a:r>
              <a:rPr lang="en-US" sz="2400" b="0" strike="noStrike" spc="-1">
                <a:solidFill>
                  <a:srgbClr val="6DD1A1"/>
                </a:solidFill>
                <a:latin typeface="Gulim"/>
              </a:rPr>
              <a:t> </a:t>
            </a:r>
            <a:endParaRPr lang="en-US" sz="2400" b="0" strike="noStrike" spc="-1">
              <a:solidFill>
                <a:srgbClr val="000000"/>
              </a:solidFill>
              <a:latin typeface="Gulim"/>
            </a:endParaRPr>
          </a:p>
          <a:p>
            <a:pPr marL="228600" indent="-228240">
              <a:lnSpc>
                <a:spcPct val="90000"/>
              </a:lnSpc>
              <a:spcBef>
                <a:spcPts val="1001"/>
              </a:spcBef>
              <a:buClr>
                <a:srgbClr val="6DD1A1"/>
              </a:buClr>
              <a:buFont typeface="Arial"/>
              <a:buChar char="•"/>
            </a:pPr>
            <a:r>
              <a:rPr lang="en-US" sz="2800" b="0" strike="noStrike" spc="-1">
                <a:solidFill>
                  <a:srgbClr val="6DD1A1"/>
                </a:solidFill>
                <a:latin typeface="Gulim"/>
              </a:rPr>
              <a:t>An estimated </a:t>
            </a:r>
            <a:r>
              <a:rPr lang="en-US" sz="2800" b="1" strike="noStrike" spc="-1">
                <a:solidFill>
                  <a:srgbClr val="6DD1A1"/>
                </a:solidFill>
                <a:latin typeface="Gulim"/>
              </a:rPr>
              <a:t>50,000</a:t>
            </a:r>
            <a:r>
              <a:rPr lang="en-US" sz="2800" b="0" strike="noStrike" spc="-1">
                <a:solidFill>
                  <a:srgbClr val="6DD1A1"/>
                </a:solidFill>
                <a:latin typeface="Gulim"/>
              </a:rPr>
              <a:t> accidents related to trailer towing occur each year.</a:t>
            </a:r>
            <a:endParaRPr lang="en-US" sz="2800" b="0" strike="noStrike" spc="-1">
              <a:solidFill>
                <a:srgbClr val="000000"/>
              </a:solidFill>
              <a:latin typeface="Gulim"/>
            </a:endParaRPr>
          </a:p>
        </p:txBody>
      </p:sp>
      <p:pic>
        <p:nvPicPr>
          <p:cNvPr id="612" name="Content Placeholder 10" descr="A truck is parked in front of a building&#10;&#10;Description automatically generated"/>
          <p:cNvPicPr/>
          <p:nvPr/>
        </p:nvPicPr>
        <p:blipFill>
          <a:blip r:embed="rId3"/>
          <a:stretch/>
        </p:blipFill>
        <p:spPr>
          <a:xfrm>
            <a:off x="6172200" y="1473120"/>
            <a:ext cx="5723280" cy="4292280"/>
          </a:xfrm>
          <a:prstGeom prst="rect">
            <a:avLst/>
          </a:prstGeom>
          <a:ln>
            <a:noFill/>
          </a:ln>
        </p:spPr>
      </p:pic>
      <p:sp>
        <p:nvSpPr>
          <p:cNvPr id="613" name="TextShape 3"/>
          <p:cNvSpPr txBox="1"/>
          <p:nvPr/>
        </p:nvSpPr>
        <p:spPr>
          <a:xfrm>
            <a:off x="838080" y="6311880"/>
            <a:ext cx="2742840" cy="545760"/>
          </a:xfrm>
          <a:prstGeom prst="rect">
            <a:avLst/>
          </a:prstGeom>
          <a:noFill/>
          <a:ln>
            <a:noFill/>
          </a:ln>
        </p:spPr>
        <p:txBody>
          <a:bodyPr anchor="ctr">
            <a:noAutofit/>
          </a:bodyPr>
          <a:lstStyle/>
          <a:p>
            <a:pPr>
              <a:lnSpc>
                <a:spcPct val="100000"/>
              </a:lnSpc>
            </a:pPr>
            <a:fld id="{4306D01B-2462-48D5-9D51-5C65A4A4302B}" type="datetime1">
              <a:rPr lang="en-US" sz="1200" b="1" strike="noStrike" spc="-1">
                <a:solidFill>
                  <a:srgbClr val="FFFFFF"/>
                </a:solidFill>
                <a:latin typeface="Gulim"/>
              </a:rPr>
              <a:t>10/13/2020</a:t>
            </a:fld>
            <a:endParaRPr lang="en-US" sz="1200" b="0" strike="noStrike" spc="-1">
              <a:latin typeface="Times New Roman"/>
            </a:endParaRPr>
          </a:p>
        </p:txBody>
      </p:sp>
      <p:sp>
        <p:nvSpPr>
          <p:cNvPr id="614"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15" name="TextShape 5"/>
          <p:cNvSpPr txBox="1"/>
          <p:nvPr/>
        </p:nvSpPr>
        <p:spPr>
          <a:xfrm>
            <a:off x="8610480" y="6311880"/>
            <a:ext cx="2742840" cy="545760"/>
          </a:xfrm>
          <a:prstGeom prst="rect">
            <a:avLst/>
          </a:prstGeom>
          <a:noFill/>
          <a:ln>
            <a:noFill/>
          </a:ln>
        </p:spPr>
        <p:txBody>
          <a:bodyPr anchor="ctr">
            <a:noAutofit/>
          </a:bodyPr>
          <a:lstStyle/>
          <a:p>
            <a:pPr algn="r">
              <a:lnSpc>
                <a:spcPct val="100000"/>
              </a:lnSpc>
            </a:pPr>
            <a:fld id="{D5466EA8-0EEE-49BF-B798-E1800965DD3C}" type="slidenum">
              <a:rPr lang="en-US" sz="1200" b="1" strike="noStrike" spc="-1">
                <a:solidFill>
                  <a:srgbClr val="FFFFFF"/>
                </a:solidFill>
                <a:latin typeface="Gulim"/>
              </a:rPr>
              <a:t>8</a:t>
            </a:fld>
            <a:endParaRPr lang="en-US" sz="1200" b="0" strike="noStrike" spc="-1">
              <a:latin typeface="Times New Roman"/>
            </a:endParaRPr>
          </a:p>
        </p:txBody>
      </p:sp>
      <p:sp>
        <p:nvSpPr>
          <p:cNvPr id="616" name="CustomShape 6"/>
          <p:cNvSpPr/>
          <p:nvPr/>
        </p:nvSpPr>
        <p:spPr>
          <a:xfrm>
            <a:off x="838080" y="5124960"/>
            <a:ext cx="10515240" cy="1325160"/>
          </a:xfrm>
          <a:prstGeom prst="rect">
            <a:avLst/>
          </a:prstGeom>
          <a:noFill/>
          <a:ln>
            <a:noFill/>
          </a:ln>
        </p:spPr>
        <p:style>
          <a:lnRef idx="0">
            <a:scrgbClr r="0" g="0" b="0"/>
          </a:lnRef>
          <a:fillRef idx="0">
            <a:scrgbClr r="0" g="0" b="0"/>
          </a:fillRef>
          <a:effectRef idx="0">
            <a:scrgbClr r="0" g="0" b="0"/>
          </a:effectRef>
          <a:fontRef idx="minor"/>
        </p:style>
      </p:sp>
      <p:sp>
        <p:nvSpPr>
          <p:cNvPr id="617" name="CustomShape 7"/>
          <p:cNvSpPr/>
          <p:nvPr/>
        </p:nvSpPr>
        <p:spPr>
          <a:xfrm>
            <a:off x="10552320" y="5942520"/>
            <a:ext cx="160920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0563C1"/>
                </a:solidFill>
                <a:uFillTx/>
                <a:latin typeface="Gulim"/>
                <a:hlinkClick r:id="rId4"/>
              </a:rPr>
              <a:t>Hayesbc.com</a:t>
            </a:r>
            <a:endParaRPr lang="en-US" sz="1800" b="0" strike="noStrike" spc="-1">
              <a:latin typeface="Arial"/>
            </a:endParaRPr>
          </a:p>
        </p:txBody>
      </p:sp>
      <p:sp>
        <p:nvSpPr>
          <p:cNvPr id="618" name="CustomShape 8"/>
          <p:cNvSpPr/>
          <p:nvPr/>
        </p:nvSpPr>
        <p:spPr>
          <a:xfrm>
            <a:off x="6172200" y="5758560"/>
            <a:ext cx="572328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0563C1"/>
                </a:solidFill>
                <a:uFillTx/>
                <a:latin typeface="Gulim"/>
                <a:hlinkClick r:id="rId5"/>
              </a:rPr>
              <a:t>This Photo</a:t>
            </a:r>
            <a:r>
              <a:rPr lang="en-US" sz="900" b="0" strike="noStrike" spc="-1">
                <a:solidFill>
                  <a:srgbClr val="000000"/>
                </a:solidFill>
                <a:latin typeface="Gulim"/>
              </a:rPr>
              <a:t> by Unknown Author is licensed under </a:t>
            </a:r>
            <a:r>
              <a:rPr lang="en-US" sz="900" b="0" u="sng" strike="noStrike" spc="-1">
                <a:solidFill>
                  <a:srgbClr val="0563C1"/>
                </a:solidFill>
                <a:uFillTx/>
                <a:latin typeface="Gulim"/>
                <a:hlinkClick r:id="rId6"/>
              </a:rPr>
              <a:t>CC BY</a:t>
            </a:r>
            <a:endParaRPr lang="en-US" sz="9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 name="TextShape 1"/>
          <p:cNvSpPr txBox="1"/>
          <p:nvPr/>
        </p:nvSpPr>
        <p:spPr>
          <a:xfrm>
            <a:off x="838080" y="125280"/>
            <a:ext cx="10515240" cy="1325160"/>
          </a:xfrm>
          <a:prstGeom prst="rect">
            <a:avLst/>
          </a:prstGeom>
          <a:noFill/>
          <a:ln>
            <a:noFill/>
          </a:ln>
        </p:spPr>
        <p:txBody>
          <a:bodyPr anchor="ctr">
            <a:noAutofit/>
          </a:bodyPr>
          <a:lstStyle/>
          <a:p>
            <a:pPr algn="ctr">
              <a:lnSpc>
                <a:spcPct val="90000"/>
              </a:lnSpc>
            </a:pPr>
            <a:r>
              <a:rPr lang="en-US" sz="3200" b="0" strike="noStrike" spc="-1">
                <a:solidFill>
                  <a:srgbClr val="6DD1A1"/>
                </a:solidFill>
                <a:latin typeface="Gulim"/>
              </a:rPr>
              <a:t>Major Truck Loading Considerations </a:t>
            </a:r>
            <a:endParaRPr lang="en-US" sz="3200" b="0" strike="noStrike" spc="-1">
              <a:solidFill>
                <a:srgbClr val="000000"/>
              </a:solidFill>
              <a:latin typeface="Gulim"/>
            </a:endParaRPr>
          </a:p>
        </p:txBody>
      </p:sp>
      <p:sp>
        <p:nvSpPr>
          <p:cNvPr id="620" name="TextShape 2"/>
          <p:cNvSpPr txBox="1"/>
          <p:nvPr/>
        </p:nvSpPr>
        <p:spPr>
          <a:xfrm>
            <a:off x="434520" y="1622880"/>
            <a:ext cx="5157360" cy="823680"/>
          </a:xfrm>
          <a:prstGeom prst="rect">
            <a:avLst/>
          </a:prstGeom>
          <a:noFill/>
          <a:ln>
            <a:noFill/>
          </a:ln>
        </p:spPr>
        <p:txBody>
          <a:bodyPr anchor="b">
            <a:noAutofit/>
          </a:bodyPr>
          <a:lstStyle/>
          <a:p>
            <a:pPr>
              <a:lnSpc>
                <a:spcPct val="90000"/>
              </a:lnSpc>
              <a:spcBef>
                <a:spcPts val="1001"/>
              </a:spcBef>
              <a:tabLst>
                <a:tab pos="0" algn="l"/>
              </a:tabLst>
            </a:pPr>
            <a:r>
              <a:rPr lang="en-US" sz="2400" b="1" strike="noStrike" spc="-1">
                <a:solidFill>
                  <a:srgbClr val="6DD1A1"/>
                </a:solidFill>
                <a:latin typeface="Gulim"/>
              </a:rPr>
              <a:t>Weight distribution</a:t>
            </a:r>
            <a:endParaRPr lang="en-US" sz="2400" b="0" strike="noStrike" spc="-1">
              <a:solidFill>
                <a:srgbClr val="000000"/>
              </a:solidFill>
              <a:latin typeface="Gulim"/>
            </a:endParaRPr>
          </a:p>
          <a:p>
            <a:pPr>
              <a:lnSpc>
                <a:spcPct val="90000"/>
              </a:lnSpc>
              <a:spcBef>
                <a:spcPts val="1001"/>
              </a:spcBef>
              <a:tabLst>
                <a:tab pos="0" algn="l"/>
              </a:tabLst>
            </a:pPr>
            <a:endParaRPr lang="en-US" sz="2400" b="0" strike="noStrike" spc="-1">
              <a:solidFill>
                <a:srgbClr val="000000"/>
              </a:solidFill>
              <a:latin typeface="Gulim"/>
            </a:endParaRPr>
          </a:p>
        </p:txBody>
      </p:sp>
      <p:pic>
        <p:nvPicPr>
          <p:cNvPr id="621" name="Content Placeholder 21" descr="Diagram&#10;&#10;Description automatically generated"/>
          <p:cNvPicPr/>
          <p:nvPr/>
        </p:nvPicPr>
        <p:blipFill>
          <a:blip r:embed="rId3"/>
          <a:stretch/>
        </p:blipFill>
        <p:spPr>
          <a:xfrm>
            <a:off x="434520" y="2505240"/>
            <a:ext cx="5861520" cy="2674440"/>
          </a:xfrm>
          <a:prstGeom prst="rect">
            <a:avLst/>
          </a:prstGeom>
          <a:ln>
            <a:noFill/>
          </a:ln>
        </p:spPr>
      </p:pic>
      <p:sp>
        <p:nvSpPr>
          <p:cNvPr id="622" name="TextShape 3"/>
          <p:cNvSpPr txBox="1"/>
          <p:nvPr/>
        </p:nvSpPr>
        <p:spPr>
          <a:xfrm>
            <a:off x="6574320" y="1557720"/>
            <a:ext cx="5182920" cy="823680"/>
          </a:xfrm>
          <a:prstGeom prst="rect">
            <a:avLst/>
          </a:prstGeom>
          <a:noFill/>
          <a:ln>
            <a:noFill/>
          </a:ln>
        </p:spPr>
        <p:txBody>
          <a:bodyPr anchor="b">
            <a:noAutofit/>
          </a:bodyPr>
          <a:lstStyle/>
          <a:p>
            <a:pPr>
              <a:lnSpc>
                <a:spcPct val="90000"/>
              </a:lnSpc>
              <a:spcBef>
                <a:spcPts val="1001"/>
              </a:spcBef>
              <a:tabLst>
                <a:tab pos="0" algn="l"/>
              </a:tabLst>
            </a:pPr>
            <a:r>
              <a:rPr lang="en-US" sz="2400" b="1" strike="noStrike" spc="-1">
                <a:solidFill>
                  <a:srgbClr val="6DD1A1"/>
                </a:solidFill>
                <a:latin typeface="Gulim"/>
              </a:rPr>
              <a:t>Protecting fragile items</a:t>
            </a:r>
            <a:endParaRPr lang="en-US" sz="2400" b="0" strike="noStrike" spc="-1">
              <a:solidFill>
                <a:srgbClr val="000000"/>
              </a:solidFill>
              <a:latin typeface="Gulim"/>
            </a:endParaRPr>
          </a:p>
          <a:p>
            <a:pPr>
              <a:lnSpc>
                <a:spcPct val="90000"/>
              </a:lnSpc>
              <a:spcBef>
                <a:spcPts val="1001"/>
              </a:spcBef>
              <a:tabLst>
                <a:tab pos="0" algn="l"/>
              </a:tabLst>
            </a:pPr>
            <a:endParaRPr lang="en-US" sz="2400" b="0" strike="noStrike" spc="-1">
              <a:solidFill>
                <a:srgbClr val="000000"/>
              </a:solidFill>
              <a:latin typeface="Gulim"/>
            </a:endParaRPr>
          </a:p>
        </p:txBody>
      </p:sp>
      <p:sp>
        <p:nvSpPr>
          <p:cNvPr id="623" name="TextShape 4"/>
          <p:cNvSpPr txBox="1"/>
          <p:nvPr/>
        </p:nvSpPr>
        <p:spPr>
          <a:xfrm>
            <a:off x="838080" y="6311880"/>
            <a:ext cx="2742840" cy="545760"/>
          </a:xfrm>
          <a:prstGeom prst="rect">
            <a:avLst/>
          </a:prstGeom>
          <a:noFill/>
          <a:ln>
            <a:noFill/>
          </a:ln>
        </p:spPr>
        <p:txBody>
          <a:bodyPr anchor="ctr">
            <a:noAutofit/>
          </a:bodyPr>
          <a:lstStyle/>
          <a:p>
            <a:pPr>
              <a:lnSpc>
                <a:spcPct val="100000"/>
              </a:lnSpc>
            </a:pPr>
            <a:fld id="{188839A4-B9FF-4325-B242-0CF89782CF0F}" type="datetime1">
              <a:rPr lang="en-US" sz="1200" b="1" strike="noStrike" spc="-1">
                <a:solidFill>
                  <a:srgbClr val="FFFFFF"/>
                </a:solidFill>
                <a:latin typeface="Gulim"/>
              </a:rPr>
              <a:t>10/13/2020</a:t>
            </a:fld>
            <a:endParaRPr lang="en-US" sz="1200" b="0" strike="noStrike" spc="-1">
              <a:latin typeface="Times New Roman"/>
            </a:endParaRPr>
          </a:p>
        </p:txBody>
      </p:sp>
      <p:sp>
        <p:nvSpPr>
          <p:cNvPr id="624" name="TextShape 5"/>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25" name="TextShape 6"/>
          <p:cNvSpPr txBox="1"/>
          <p:nvPr/>
        </p:nvSpPr>
        <p:spPr>
          <a:xfrm>
            <a:off x="8610480" y="6311880"/>
            <a:ext cx="2742840" cy="545760"/>
          </a:xfrm>
          <a:prstGeom prst="rect">
            <a:avLst/>
          </a:prstGeom>
          <a:noFill/>
          <a:ln>
            <a:noFill/>
          </a:ln>
        </p:spPr>
        <p:txBody>
          <a:bodyPr anchor="ctr">
            <a:noAutofit/>
          </a:bodyPr>
          <a:lstStyle/>
          <a:p>
            <a:pPr algn="r">
              <a:lnSpc>
                <a:spcPct val="100000"/>
              </a:lnSpc>
            </a:pPr>
            <a:fld id="{17BF6648-19C6-43E7-9E8D-B62D433345C9}" type="slidenum">
              <a:rPr lang="en-US" sz="1200" b="1" strike="noStrike" spc="-1">
                <a:solidFill>
                  <a:srgbClr val="FFFFFF"/>
                </a:solidFill>
                <a:latin typeface="Gulim"/>
              </a:rPr>
              <a:t>9</a:t>
            </a:fld>
            <a:endParaRPr lang="en-US" sz="1200" b="0" strike="noStrike" spc="-1">
              <a:latin typeface="Times New Roman"/>
            </a:endParaRPr>
          </a:p>
        </p:txBody>
      </p:sp>
      <p:sp>
        <p:nvSpPr>
          <p:cNvPr id="626" name="CustomShape 7"/>
          <p:cNvSpPr/>
          <p:nvPr/>
        </p:nvSpPr>
        <p:spPr>
          <a:xfrm>
            <a:off x="9433440" y="5942520"/>
            <a:ext cx="273852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0563C1"/>
                </a:solidFill>
                <a:uFillTx/>
                <a:latin typeface="Gulim"/>
                <a:hlinkClick r:id="rId4"/>
              </a:rPr>
              <a:t>PenskeTruckRental.com</a:t>
            </a:r>
            <a:endParaRPr lang="en-US" sz="1800" b="0" strike="noStrike" spc="-1">
              <a:latin typeface="Arial"/>
            </a:endParaRPr>
          </a:p>
        </p:txBody>
      </p:sp>
      <p:pic>
        <p:nvPicPr>
          <p:cNvPr id="627" name="Content Placeholder 24" descr="A picture containing building, outdoor, wooden, brick&#10;&#10;Description automatically generated"/>
          <p:cNvPicPr/>
          <p:nvPr/>
        </p:nvPicPr>
        <p:blipFill>
          <a:blip r:embed="rId5"/>
          <a:stretch/>
        </p:blipFill>
        <p:spPr>
          <a:xfrm>
            <a:off x="6574320" y="2565000"/>
            <a:ext cx="5182920" cy="2461680"/>
          </a:xfrm>
          <a:prstGeom prst="rect">
            <a:avLst/>
          </a:prstGeom>
          <a:ln>
            <a:noFill/>
          </a:ln>
        </p:spPr>
      </p:pic>
      <p:sp>
        <p:nvSpPr>
          <p:cNvPr id="628" name="CustomShape 8"/>
          <p:cNvSpPr/>
          <p:nvPr/>
        </p:nvSpPr>
        <p:spPr>
          <a:xfrm>
            <a:off x="839880" y="5524200"/>
            <a:ext cx="515736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0563C1"/>
                </a:solidFill>
                <a:uFillTx/>
                <a:latin typeface="Gulim"/>
                <a:hlinkClick r:id="rId6"/>
              </a:rPr>
              <a:t>This Photo</a:t>
            </a:r>
            <a:r>
              <a:rPr lang="en-US" sz="900" b="0" strike="noStrike" spc="-1">
                <a:solidFill>
                  <a:srgbClr val="000000"/>
                </a:solidFill>
                <a:latin typeface="Gulim"/>
              </a:rPr>
              <a:t> by Unknown Author is licensed under </a:t>
            </a:r>
            <a:r>
              <a:rPr lang="en-US" sz="900" b="0" u="sng" strike="noStrike" spc="-1">
                <a:solidFill>
                  <a:srgbClr val="0563C1"/>
                </a:solidFill>
                <a:uFillTx/>
                <a:latin typeface="Gulim"/>
                <a:hlinkClick r:id="rId7"/>
              </a:rPr>
              <a:t>CC BY</a:t>
            </a:r>
            <a:endParaRPr lang="en-US" sz="9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1_Office Theme">
  <a:themeElements>
    <a:clrScheme name="CS410_Green">
      <a:dk1>
        <a:srgbClr val="FFFFFF"/>
      </a:dk1>
      <a:lt1>
        <a:srgbClr val="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Custom 1">
      <a:majorFont>
        <a:latin typeface="Gulim"/>
        <a:ea typeface=""/>
        <a:cs typeface=""/>
      </a:majorFont>
      <a:minorFont>
        <a:latin typeface="Guli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2461</TotalTime>
  <Words>2035</Words>
  <Application>Microsoft Office PowerPoint</Application>
  <PresentationFormat>Widescreen</PresentationFormat>
  <Paragraphs>372</Paragraphs>
  <Slides>31</Slides>
  <Notes>24</Notes>
  <HiddenSlides>0</HiddenSlides>
  <MMClips>0</MMClips>
  <ScaleCrop>false</ScaleCrop>
  <HeadingPairs>
    <vt:vector size="6" baseType="variant">
      <vt:variant>
        <vt:lpstr>Fonts Used</vt:lpstr>
      </vt:variant>
      <vt:variant>
        <vt:i4>6</vt:i4>
      </vt:variant>
      <vt:variant>
        <vt:lpstr>Theme</vt:lpstr>
      </vt:variant>
      <vt:variant>
        <vt:i4>11</vt:i4>
      </vt:variant>
      <vt:variant>
        <vt:lpstr>Slide Titles</vt:lpstr>
      </vt:variant>
      <vt:variant>
        <vt:i4>31</vt:i4>
      </vt:variant>
    </vt:vector>
  </HeadingPairs>
  <TitlesOfParts>
    <vt:vector size="48" baseType="lpstr">
      <vt:lpstr>Gulim</vt:lpstr>
      <vt:lpstr>Arial</vt:lpstr>
      <vt:lpstr>Calibri</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1_Office Theme</vt:lpstr>
      <vt:lpstr>Load.in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Pack.it</dc:title>
  <dc:subject/>
  <dc:creator>Jason Moran</dc:creator>
  <dc:description/>
  <cp:lastModifiedBy>Aquilino, Byron</cp:lastModifiedBy>
  <cp:revision>187</cp:revision>
  <dcterms:created xsi:type="dcterms:W3CDTF">2020-09-10T01:29:18Z</dcterms:created>
  <dcterms:modified xsi:type="dcterms:W3CDTF">2020-10-14T01:19:03Z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9</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30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36</vt:i4>
  </property>
</Properties>
</file>